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55BFF-0771-4CB8-993B-F26C67D65F8A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8B48D-9FCA-476B-9819-571D82910C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21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1059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9BE4BE4-FDC7-44C4-AFDB-5FA981E29F42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1981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754D0DF-136E-4BBE-A6DF-0D7CE4EFEFC1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2083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A0A5D78-8A22-4B17-8485-A97C32742456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2186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5BBF6D8-46F5-4A46-AFA9-5105B1486749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2288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8D20B98-F89D-4B78-90B5-F94362120E76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2390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0D41531-7E82-4DB6-AAAF-363988B56414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2493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DC19A40-235B-4F50-927B-CAE6D3B6A83F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2595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DC125CB-B3F5-4DE2-BFDF-336103ED93D4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 smtClean="0"/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05D6D9-AC85-46AB-BA3F-2570E0D61BAB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it-IT" alt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1264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6100FC2-B110-4E11-8578-1F6F593E66F5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1366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3C61A80-2C35-4AA3-9FB0-FB0B8B06F98E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1469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7590504-F8CE-415D-9B24-5DFBEC7DC679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1571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8E279A2-CA52-4C95-9FB9-9B751B161056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1674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EB2F09B-763E-4472-A082-E316EEE4DF1E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1776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D0CA2DA-2285-487D-B229-A202EF3604A6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11878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71EE56D-9624-41AD-A00E-85CFFA693689}" type="slidenum">
              <a:rPr lang="it-IT" altLang="it-IT">
                <a:solidFill>
                  <a:prstClr val="black"/>
                </a:solidFill>
                <a:latin typeface="Comic Sans MS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altLang="it-IT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3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4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6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FB625-0782-48DD-8823-6BC7C9CCDEA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36370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27F7-791B-4542-8A4B-841FB8912C0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3781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BD14-A270-4C74-B35D-A7053D7AFC4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064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33C4-00CF-42CD-848C-98A89258AF7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94031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8584E-630A-4966-8E1B-F304C123565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3527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E933-B810-43F8-9313-27AA4C9AE65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56526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22F3-D369-4594-8219-CBEF1E1D647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7874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9DEC-212F-4D80-B17A-1AD70D3BC00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5396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1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0039-F5D0-49AE-B2C9-BC91854A3C4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9396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467D-37BE-45CD-901D-18CA2A3E2D1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73404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3C60-7057-4078-93BF-9DF8606F2C7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142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90C98-C8C4-4D91-A09F-D8FA30DA1CF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67103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959CD-1520-420E-A53E-C2CB6B10A07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72379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F5AC9-0061-460F-8E1A-B31D018E624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05063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1A982-B828-4139-BD60-BE5554BED6C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2155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7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6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9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2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6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9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43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9A41-8352-44CF-9FE7-261B9B20B1FB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24E6F-5830-483C-B9CF-115919592A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2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rgbClr val="0066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99250-8541-47C4-9BE8-D07EC3E31D2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692275" y="6478588"/>
            <a:ext cx="6767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1000" b="1">
                <a:solidFill>
                  <a:srgbClr val="FFFFFF"/>
                </a:solidFill>
                <a:latin typeface="Comic Sans MS" pitchFamily="66" charset="0"/>
              </a:rPr>
              <a:t>CRS046/004/06 - TRAINING (LAB &amp; OVM PROJECT) – 01-21/10/2006 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79388" y="1633538"/>
            <a:ext cx="87852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en-US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EVALUATION OF REACTIVITY OF POLLUTANTS ON SURFACES (PHOTOCATALYTIC COATINGS)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en-US" altLang="it-IT" sz="3200" b="1" i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FLAT DENUDER</a:t>
            </a:r>
            <a:endParaRPr lang="it-IT" altLang="it-IT" sz="3200" b="1" i="1" u="sng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384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611188" y="404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Results</a:t>
            </a:r>
          </a:p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commercial material containing titanium dioxide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743075"/>
            <a:ext cx="82486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2849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11188" y="404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Results</a:t>
            </a:r>
          </a:p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commercial material containing titanium dioxide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71638"/>
            <a:ext cx="824865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80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611188" y="404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Results</a:t>
            </a:r>
          </a:p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commercial material containing titanium dioxide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824865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1705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8"/>
          <p:cNvSpPr txBox="1">
            <a:spLocks noChangeArrowheads="1"/>
          </p:cNvSpPr>
          <p:nvPr/>
        </p:nvSpPr>
        <p:spPr bwMode="auto">
          <a:xfrm>
            <a:off x="107950" y="765175"/>
            <a:ext cx="9036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Tx/>
              <a:buNone/>
            </a:pPr>
            <a:r>
              <a:rPr lang="it-IT" altLang="it-IT" sz="2400" b="1">
                <a:solidFill>
                  <a:srgbClr val="000066"/>
                </a:solidFill>
                <a:latin typeface="Arial" pitchFamily="34" charset="0"/>
              </a:rPr>
              <a:t>Mass Balance of N species adsorbed on the surface during the experiment</a:t>
            </a:r>
          </a:p>
        </p:txBody>
      </p:sp>
      <p:sp>
        <p:nvSpPr>
          <p:cNvPr id="59395" name="Rectangle 10"/>
          <p:cNvSpPr>
            <a:spLocks noChangeArrowheads="1"/>
          </p:cNvSpPr>
          <p:nvPr/>
        </p:nvSpPr>
        <p:spPr bwMode="auto">
          <a:xfrm>
            <a:off x="0" y="1843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it-IT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59396" name="Object 9"/>
          <p:cNvGraphicFramePr>
            <a:graphicFrameLocks noChangeAspect="1"/>
          </p:cNvGraphicFramePr>
          <p:nvPr/>
        </p:nvGraphicFramePr>
        <p:xfrm>
          <a:off x="3584575" y="2636838"/>
          <a:ext cx="5380038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Fotografia di Photo Editor" r:id="rId4" imgW="16990476" imgH="15342857" progId="MSPhotoEd.3">
                  <p:embed/>
                </p:oleObj>
              </mc:Choice>
              <mc:Fallback>
                <p:oleObj name="Fotografia di Photo Editor" r:id="rId4" imgW="16990476" imgH="153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2636838"/>
                        <a:ext cx="5380038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08" name="Group 20"/>
          <p:cNvGraphicFramePr>
            <a:graphicFrameLocks noGrp="1"/>
          </p:cNvGraphicFramePr>
          <p:nvPr/>
        </p:nvGraphicFramePr>
        <p:xfrm>
          <a:off x="395288" y="3333750"/>
          <a:ext cx="2979737" cy="1463675"/>
        </p:xfrm>
        <a:graphic>
          <a:graphicData uri="http://schemas.openxmlformats.org/drawingml/2006/table">
            <a:tbl>
              <a:tblPr/>
              <a:tblGrid>
                <a:gridCol w="1479550"/>
                <a:gridCol w="1500187"/>
              </a:tblGrid>
              <a:tr h="106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NO</a:t>
                      </a:r>
                      <a:r>
                        <a:rPr kumimoji="0" lang="it-IT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it-I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 from the analysis (mg/m</a:t>
                      </a:r>
                      <a:r>
                        <a:rPr kumimoji="0" lang="it-I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NO</a:t>
                      </a:r>
                      <a:r>
                        <a:rPr kumimoji="0" lang="it-IT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 ads converted in NO</a:t>
                      </a:r>
                      <a:r>
                        <a:rPr kumimoji="0" lang="it-IT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it-I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 (mg/m</a:t>
                      </a:r>
                      <a:r>
                        <a:rPr kumimoji="0" lang="it-I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1595,6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1494,5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1386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908175" y="2205038"/>
          <a:ext cx="50149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icrosoft Equation 3.0" r:id="rId4" imgW="1819401" imgH="380876" progId="Equation.3">
                  <p:embed/>
                </p:oleObj>
              </mc:Choice>
              <mc:Fallback>
                <p:oleObj name="Microsoft Equation 3.0" r:id="rId4" imgW="1819401" imgH="38087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05038"/>
                        <a:ext cx="50149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205163" y="4384675"/>
          <a:ext cx="26638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Microsoft Equation 3.0" r:id="rId6" imgW="1047641" imgH="380876" progId="Equation.3">
                  <p:embed/>
                </p:oleObj>
              </mc:Choice>
              <mc:Fallback>
                <p:oleObj name="Microsoft Equation 3.0" r:id="rId6" imgW="1047641" imgH="38087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4384675"/>
                        <a:ext cx="26638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3216275" y="5805488"/>
          <a:ext cx="2651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142930" imgH="380876" progId="Equation.3">
                  <p:embed/>
                </p:oleObj>
              </mc:Choice>
              <mc:Fallback>
                <p:oleObj name="Equation" r:id="rId8" imgW="1142930" imgH="38087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805488"/>
                        <a:ext cx="26511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132138" y="4221163"/>
            <a:ext cx="2808287" cy="1295400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it-IT" sz="2400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508125" y="476250"/>
            <a:ext cx="61118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Surface reactivity of pollutants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Deposition velocity</a:t>
            </a:r>
          </a:p>
        </p:txBody>
      </p:sp>
      <p:sp>
        <p:nvSpPr>
          <p:cNvPr id="60423" name="AutoShape 8"/>
          <p:cNvSpPr>
            <a:spLocks noChangeArrowheads="1"/>
          </p:cNvSpPr>
          <p:nvPr/>
        </p:nvSpPr>
        <p:spPr bwMode="auto">
          <a:xfrm>
            <a:off x="4284663" y="31416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it-IT" sz="2400">
              <a:solidFill>
                <a:srgbClr val="000000"/>
              </a:solidFill>
            </a:endParaRP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1069975" y="6021388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99"/>
                </a:solidFill>
                <a:latin typeface="Arial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8500067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508125" y="476250"/>
            <a:ext cx="61118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Surface reactivity of pollutants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Deposition velocity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025650"/>
            <a:ext cx="7796213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727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508125" y="188913"/>
            <a:ext cx="61118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Surface reactivity of pollutants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Deposition velocity</a:t>
            </a:r>
          </a:p>
        </p:txBody>
      </p:sp>
      <p:graphicFrame>
        <p:nvGraphicFramePr>
          <p:cNvPr id="238637" name="Group 45"/>
          <p:cNvGraphicFramePr>
            <a:graphicFrameLocks noGrp="1"/>
          </p:cNvGraphicFramePr>
          <p:nvPr/>
        </p:nvGraphicFramePr>
        <p:xfrm>
          <a:off x="539750" y="1906588"/>
          <a:ext cx="8135938" cy="4043364"/>
        </p:xfrm>
        <a:graphic>
          <a:graphicData uri="http://schemas.openxmlformats.org/drawingml/2006/table">
            <a:tbl>
              <a:tblPr/>
              <a:tblGrid>
                <a:gridCol w="2033588"/>
                <a:gridCol w="2035175"/>
                <a:gridCol w="2033587"/>
                <a:gridCol w="2033588"/>
              </a:tblGrid>
              <a:tr h="71596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for NO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(cm/s)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MATERIAL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20%RH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50%RH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80%RH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TEORICO (carbon)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0,4668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0,4668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0,4668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MATERIALE 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0,2514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0,2272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0,1997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MATERIALE 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0,1855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0,0693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0,0173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MATERIALE 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0,1513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0,0760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0,0050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0511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4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-269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Objectives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24863" cy="4392613"/>
          </a:xfrm>
          <a:noFill/>
        </p:spPr>
        <p:txBody>
          <a:bodyPr/>
          <a:lstStyle/>
          <a:p>
            <a:pPr algn="just"/>
            <a:r>
              <a:rPr lang="en-US" altLang="it-IT" sz="2200" b="1" smtClean="0">
                <a:solidFill>
                  <a:srgbClr val="000099"/>
                </a:solidFill>
                <a:latin typeface="Arial" pitchFamily="34" charset="0"/>
              </a:rPr>
              <a:t>To develope a new experimental set-up in order to investigate, identify and quantify, in a controlled and reliable way, the photocatalytic decomposition of NO</a:t>
            </a:r>
            <a:r>
              <a:rPr lang="en-US" altLang="it-IT" sz="2200" b="1" baseline="-25000" smtClean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en-US" altLang="it-IT" sz="2200" b="1" smtClean="0">
                <a:solidFill>
                  <a:srgbClr val="000099"/>
                </a:solidFill>
                <a:latin typeface="Arial" pitchFamily="34" charset="0"/>
              </a:rPr>
              <a:t> using TiO</a:t>
            </a:r>
            <a:r>
              <a:rPr lang="en-US" altLang="it-IT" sz="2200" b="1" baseline="-25000" smtClean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en-US" altLang="it-IT" sz="2200" b="1" smtClean="0">
                <a:solidFill>
                  <a:srgbClr val="000099"/>
                </a:solidFill>
                <a:latin typeface="Arial" pitchFamily="34" charset="0"/>
              </a:rPr>
              <a:t> coatings;</a:t>
            </a:r>
          </a:p>
          <a:p>
            <a:pPr algn="just">
              <a:buFontTx/>
              <a:buNone/>
            </a:pPr>
            <a:endParaRPr lang="en-US" altLang="it-IT" sz="1000" b="1" smtClean="0">
              <a:solidFill>
                <a:srgbClr val="000099"/>
              </a:solidFill>
              <a:latin typeface="Arial" pitchFamily="34" charset="0"/>
            </a:endParaRPr>
          </a:p>
          <a:p>
            <a:pPr algn="just"/>
            <a:r>
              <a:rPr lang="en-US" altLang="it-IT" sz="2200" b="1" smtClean="0">
                <a:solidFill>
                  <a:srgbClr val="000099"/>
                </a:solidFill>
                <a:latin typeface="Arial" pitchFamily="34" charset="0"/>
              </a:rPr>
              <a:t>to determine the relationship between the photocatalytic reactivity of TiO</a:t>
            </a:r>
            <a:r>
              <a:rPr lang="en-US" altLang="it-IT" sz="2200" b="1" baseline="-25000" smtClean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en-US" altLang="it-IT" sz="2200" b="1" smtClean="0">
                <a:solidFill>
                  <a:srgbClr val="000099"/>
                </a:solidFill>
                <a:latin typeface="Arial" pitchFamily="34" charset="0"/>
              </a:rPr>
              <a:t> coatings and reaction conditions (temperature, humidity, gas flow rate, light intensity, pollutant concentration) over range of typical environmental conditions;</a:t>
            </a:r>
          </a:p>
          <a:p>
            <a:pPr algn="just"/>
            <a:endParaRPr lang="en-US" altLang="it-IT" sz="1000" b="1" smtClean="0">
              <a:solidFill>
                <a:srgbClr val="000099"/>
              </a:solidFill>
              <a:latin typeface="Arial" pitchFamily="34" charset="0"/>
            </a:endParaRPr>
          </a:p>
          <a:p>
            <a:pPr algn="just"/>
            <a:r>
              <a:rPr lang="en-US" altLang="it-IT" sz="2200" b="1" smtClean="0">
                <a:solidFill>
                  <a:srgbClr val="000099"/>
                </a:solidFill>
                <a:latin typeface="Arial" pitchFamily="34" charset="0"/>
              </a:rPr>
              <a:t>to investigate and to identify the chemical mechanisms of the photocatalytic reaction of TiO</a:t>
            </a:r>
            <a:r>
              <a:rPr lang="en-US" altLang="it-IT" sz="2200" b="1" baseline="-25000" smtClean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en-US" altLang="it-IT" sz="2200" b="1" smtClean="0">
                <a:solidFill>
                  <a:srgbClr val="000099"/>
                </a:solidFill>
                <a:latin typeface="Arial" pitchFamily="34" charset="0"/>
              </a:rPr>
              <a:t> coatings in the presence of simulated sunlight.</a:t>
            </a:r>
          </a:p>
          <a:p>
            <a:pPr algn="just"/>
            <a:endParaRPr lang="en-US" altLang="it-IT" sz="1000" b="1" smtClean="0">
              <a:solidFill>
                <a:srgbClr val="000099"/>
              </a:solidFill>
              <a:latin typeface="Arial" pitchFamily="34" charset="0"/>
            </a:endParaRPr>
          </a:p>
          <a:p>
            <a:pPr algn="just"/>
            <a:r>
              <a:rPr lang="en-US" altLang="it-IT" sz="2200" b="1" smtClean="0">
                <a:solidFill>
                  <a:srgbClr val="000099"/>
                </a:solidFill>
                <a:latin typeface="Arial" pitchFamily="34" charset="0"/>
              </a:rPr>
              <a:t>to determine the reaction efficiency and the reaction products of the photocatalytic decomposition.</a:t>
            </a:r>
          </a:p>
          <a:p>
            <a:pPr algn="just">
              <a:lnSpc>
                <a:spcPct val="80000"/>
              </a:lnSpc>
            </a:pPr>
            <a:endParaRPr lang="en-US" altLang="it-IT" sz="2200" b="1" smtClean="0">
              <a:solidFill>
                <a:srgbClr val="0000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3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403350" y="476250"/>
            <a:ext cx="60483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TITANIUM DIOXIDE</a:t>
            </a:r>
          </a:p>
        </p:txBody>
      </p:sp>
      <p:sp>
        <p:nvSpPr>
          <p:cNvPr id="49155" name="Line 7"/>
          <p:cNvSpPr>
            <a:spLocks noChangeShapeType="1"/>
          </p:cNvSpPr>
          <p:nvPr/>
        </p:nvSpPr>
        <p:spPr bwMode="auto">
          <a:xfrm flipV="1">
            <a:off x="1476375" y="2133600"/>
            <a:ext cx="0" cy="45720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1579563" y="2060575"/>
            <a:ext cx="1014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b="1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Energy</a:t>
            </a:r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2047875" y="4368800"/>
            <a:ext cx="94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 u="sng">
                <a:solidFill>
                  <a:srgbClr val="FFFF99"/>
                </a:solidFill>
                <a:latin typeface="Comic Sans MS" pitchFamily="66" charset="0"/>
                <a:cs typeface="Arial" pitchFamily="34" charset="0"/>
              </a:rPr>
              <a:t>3,2 eV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476375" y="2997200"/>
            <a:ext cx="3455988" cy="71913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chemeClr val="accent1">
                  <a:alpha val="53000"/>
                </a:schemeClr>
              </a:gs>
              <a:gs pos="100000">
                <a:srgbClr val="000066"/>
              </a:gs>
            </a:gsLst>
            <a:lin ang="54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Conduction Band</a:t>
            </a:r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1476375" y="5300663"/>
            <a:ext cx="3455988" cy="719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99FF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Valence Band</a:t>
            </a:r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4140200" y="5516563"/>
            <a:ext cx="360363" cy="360362"/>
          </a:xfrm>
          <a:prstGeom prst="ellipse">
            <a:avLst/>
          </a:prstGeom>
          <a:solidFill>
            <a:srgbClr val="000080"/>
          </a:solidFill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e</a:t>
            </a:r>
            <a:r>
              <a:rPr lang="it-IT" altLang="it-IT" sz="2400" b="1" baseline="3000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-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141788" y="5516563"/>
            <a:ext cx="430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b="1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h</a:t>
            </a:r>
            <a:r>
              <a:rPr lang="it-IT" altLang="it-IT" sz="2000" b="1" baseline="3000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+</a:t>
            </a:r>
          </a:p>
        </p:txBody>
      </p:sp>
      <p:sp>
        <p:nvSpPr>
          <p:cNvPr id="49164" name="AutoShape 14"/>
          <p:cNvSpPr>
            <a:spLocks noChangeArrowheads="1"/>
          </p:cNvSpPr>
          <p:nvPr/>
        </p:nvSpPr>
        <p:spPr bwMode="auto">
          <a:xfrm>
            <a:off x="1835150" y="3716338"/>
            <a:ext cx="144463" cy="1584325"/>
          </a:xfrm>
          <a:prstGeom prst="upDownArrow">
            <a:avLst>
              <a:gd name="adj1" fmla="val 50000"/>
              <a:gd name="adj2" fmla="val 219340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it-IT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49165" name="Group 16"/>
          <p:cNvGrpSpPr>
            <a:grpSpLocks/>
          </p:cNvGrpSpPr>
          <p:nvPr/>
        </p:nvGrpSpPr>
        <p:grpSpPr bwMode="auto">
          <a:xfrm>
            <a:off x="5056188" y="2997200"/>
            <a:ext cx="936625" cy="792163"/>
            <a:chOff x="3061" y="1888"/>
            <a:chExt cx="590" cy="499"/>
          </a:xfrm>
        </p:grpSpPr>
        <p:sp>
          <p:nvSpPr>
            <p:cNvPr id="49181" name="Line 17"/>
            <p:cNvSpPr>
              <a:spLocks noChangeShapeType="1"/>
            </p:cNvSpPr>
            <p:nvPr/>
          </p:nvSpPr>
          <p:spPr bwMode="auto">
            <a:xfrm flipH="1" flipV="1">
              <a:off x="3061" y="2205"/>
              <a:ext cx="590" cy="18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9182" name="Line 18"/>
            <p:cNvSpPr>
              <a:spLocks noChangeShapeType="1"/>
            </p:cNvSpPr>
            <p:nvPr/>
          </p:nvSpPr>
          <p:spPr bwMode="auto">
            <a:xfrm flipV="1">
              <a:off x="3061" y="1888"/>
              <a:ext cx="590" cy="27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166" name="Group 19"/>
          <p:cNvGrpSpPr>
            <a:grpSpLocks/>
          </p:cNvGrpSpPr>
          <p:nvPr/>
        </p:nvGrpSpPr>
        <p:grpSpPr bwMode="auto">
          <a:xfrm>
            <a:off x="5056188" y="5229225"/>
            <a:ext cx="936625" cy="792163"/>
            <a:chOff x="3061" y="1888"/>
            <a:chExt cx="590" cy="499"/>
          </a:xfrm>
        </p:grpSpPr>
        <p:sp>
          <p:nvSpPr>
            <p:cNvPr id="49179" name="Line 20"/>
            <p:cNvSpPr>
              <a:spLocks noChangeShapeType="1"/>
            </p:cNvSpPr>
            <p:nvPr/>
          </p:nvSpPr>
          <p:spPr bwMode="auto">
            <a:xfrm flipH="1" flipV="1">
              <a:off x="3061" y="2205"/>
              <a:ext cx="590" cy="18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9180" name="Line 21"/>
            <p:cNvSpPr>
              <a:spLocks noChangeShapeType="1"/>
            </p:cNvSpPr>
            <p:nvPr/>
          </p:nvSpPr>
          <p:spPr bwMode="auto">
            <a:xfrm flipV="1">
              <a:off x="3061" y="1888"/>
              <a:ext cx="590" cy="27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sp>
        <p:nvSpPr>
          <p:cNvPr id="49167" name="Text Box 22"/>
          <p:cNvSpPr txBox="1">
            <a:spLocks noChangeArrowheads="1"/>
          </p:cNvSpPr>
          <p:nvPr/>
        </p:nvSpPr>
        <p:spPr bwMode="auto">
          <a:xfrm>
            <a:off x="6064250" y="3552825"/>
            <a:ext cx="48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b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O</a:t>
            </a:r>
            <a:r>
              <a:rPr lang="it-IT" altLang="it-IT" sz="2000" b="1" baseline="-2500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2</a:t>
            </a:r>
          </a:p>
        </p:txBody>
      </p:sp>
      <p:sp>
        <p:nvSpPr>
          <p:cNvPr id="49168" name="Text Box 23"/>
          <p:cNvSpPr txBox="1">
            <a:spLocks noChangeArrowheads="1"/>
          </p:cNvSpPr>
          <p:nvPr/>
        </p:nvSpPr>
        <p:spPr bwMode="auto">
          <a:xfrm>
            <a:off x="6064250" y="2833688"/>
            <a:ext cx="587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b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O</a:t>
            </a:r>
            <a:r>
              <a:rPr lang="it-IT" altLang="it-IT" sz="2000" b="1" baseline="-2500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it-IT" altLang="it-IT" sz="2000" b="1" baseline="3000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-</a:t>
            </a:r>
          </a:p>
        </p:txBody>
      </p:sp>
      <p:sp>
        <p:nvSpPr>
          <p:cNvPr id="49169" name="Text Box 24"/>
          <p:cNvSpPr txBox="1">
            <a:spLocks noChangeArrowheads="1"/>
          </p:cNvSpPr>
          <p:nvPr/>
        </p:nvSpPr>
        <p:spPr bwMode="auto">
          <a:xfrm>
            <a:off x="6045200" y="5832475"/>
            <a:ext cx="2432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b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OH</a:t>
            </a:r>
            <a:r>
              <a:rPr lang="it-IT" altLang="it-IT" sz="2000" b="1" baseline="3000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-</a:t>
            </a:r>
            <a:r>
              <a:rPr lang="it-IT" altLang="it-IT" sz="2000" b="1" baseline="-2500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(ads)</a:t>
            </a:r>
            <a:r>
              <a:rPr lang="it-IT" altLang="it-IT" sz="2000" b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e H</a:t>
            </a:r>
            <a:r>
              <a:rPr lang="it-IT" altLang="it-IT" sz="2000" b="1" baseline="-2500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it-IT" altLang="it-IT" sz="2000" b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O </a:t>
            </a:r>
            <a:r>
              <a:rPr lang="it-IT" altLang="it-IT" sz="2000" b="1" baseline="-2500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(ads)</a:t>
            </a:r>
          </a:p>
        </p:txBody>
      </p:sp>
      <p:sp>
        <p:nvSpPr>
          <p:cNvPr id="49170" name="Rectangle 25"/>
          <p:cNvSpPr>
            <a:spLocks noChangeArrowheads="1"/>
          </p:cNvSpPr>
          <p:nvPr/>
        </p:nvSpPr>
        <p:spPr bwMode="auto">
          <a:xfrm>
            <a:off x="6064250" y="5030788"/>
            <a:ext cx="654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b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OH</a:t>
            </a:r>
            <a:r>
              <a:rPr lang="it-IT" altLang="it-IT" sz="2000" b="1" baseline="3000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68313" y="2205038"/>
            <a:ext cx="790575" cy="3095625"/>
            <a:chOff x="295" y="1389"/>
            <a:chExt cx="498" cy="1950"/>
          </a:xfrm>
        </p:grpSpPr>
        <p:sp>
          <p:nvSpPr>
            <p:cNvPr id="49176" name="Line 27"/>
            <p:cNvSpPr>
              <a:spLocks noChangeShapeType="1"/>
            </p:cNvSpPr>
            <p:nvPr/>
          </p:nvSpPr>
          <p:spPr bwMode="auto">
            <a:xfrm>
              <a:off x="295" y="1389"/>
              <a:ext cx="498" cy="19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9177" name="Line 28"/>
            <p:cNvSpPr>
              <a:spLocks noChangeShapeType="1"/>
            </p:cNvSpPr>
            <p:nvPr/>
          </p:nvSpPr>
          <p:spPr bwMode="auto">
            <a:xfrm>
              <a:off x="295" y="1389"/>
              <a:ext cx="453" cy="127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9178" name="Line 29"/>
            <p:cNvSpPr>
              <a:spLocks noChangeShapeType="1"/>
            </p:cNvSpPr>
            <p:nvPr/>
          </p:nvSpPr>
          <p:spPr bwMode="auto">
            <a:xfrm>
              <a:off x="295" y="1389"/>
              <a:ext cx="181" cy="99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611188" y="2065338"/>
            <a:ext cx="49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400" b="1">
                <a:solidFill>
                  <a:srgbClr val="FF33CC"/>
                </a:solidFill>
                <a:latin typeface="Comic Sans MS" pitchFamily="66" charset="0"/>
                <a:cs typeface="Arial" pitchFamily="34" charset="0"/>
              </a:rPr>
              <a:t>h</a:t>
            </a:r>
            <a:r>
              <a:rPr lang="el-GR" altLang="it-IT" sz="2400" b="1">
                <a:solidFill>
                  <a:srgbClr val="FF33CC"/>
                </a:solidFill>
                <a:latin typeface="Comic Sans MS" pitchFamily="66" charset="0"/>
                <a:cs typeface="Times New Roman" pitchFamily="18" charset="0"/>
              </a:rPr>
              <a:t>ν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867400" y="1663700"/>
            <a:ext cx="3300413" cy="1044575"/>
            <a:chOff x="3243" y="696"/>
            <a:chExt cx="2079" cy="658"/>
          </a:xfrm>
        </p:grpSpPr>
        <p:sp>
          <p:nvSpPr>
            <p:cNvPr id="49174" name="Text Box 32"/>
            <p:cNvSpPr txBox="1">
              <a:spLocks noChangeArrowheads="1"/>
            </p:cNvSpPr>
            <p:nvPr/>
          </p:nvSpPr>
          <p:spPr bwMode="auto">
            <a:xfrm>
              <a:off x="3243" y="696"/>
              <a:ext cx="20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0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NO + O</a:t>
              </a:r>
              <a:r>
                <a:rPr lang="it-IT" altLang="it-IT" sz="2000" b="1" baseline="-25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2</a:t>
              </a:r>
              <a:r>
                <a:rPr lang="it-IT" altLang="it-IT" sz="2000" b="1" baseline="30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- </a:t>
              </a:r>
              <a:r>
                <a:rPr lang="it-IT" altLang="it-IT" sz="20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→ NO</a:t>
              </a:r>
              <a:r>
                <a:rPr lang="it-IT" altLang="it-IT" sz="2000" b="1" baseline="-25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2</a:t>
              </a:r>
              <a:r>
                <a:rPr lang="it-IT" altLang="it-IT" sz="20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 + NO</a:t>
              </a:r>
              <a:r>
                <a:rPr lang="it-IT" altLang="it-IT" sz="2000" b="1" baseline="-25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3</a:t>
              </a:r>
              <a:r>
                <a:rPr lang="it-IT" altLang="it-IT" sz="2000" b="1" baseline="30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9175" name="Text Box 33"/>
            <p:cNvSpPr txBox="1">
              <a:spLocks noChangeArrowheads="1"/>
            </p:cNvSpPr>
            <p:nvPr/>
          </p:nvSpPr>
          <p:spPr bwMode="auto">
            <a:xfrm>
              <a:off x="3243" y="1104"/>
              <a:ext cx="16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0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NO</a:t>
              </a:r>
              <a:r>
                <a:rPr lang="it-IT" altLang="it-IT" sz="2000" b="1" baseline="-25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2</a:t>
              </a:r>
              <a:r>
                <a:rPr lang="it-IT" altLang="it-IT" sz="20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 + OH</a:t>
              </a:r>
              <a:r>
                <a:rPr lang="it-IT" altLang="it-IT" sz="2000" b="1" baseline="30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. </a:t>
              </a:r>
              <a:r>
                <a:rPr lang="it-IT" altLang="it-IT" sz="20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→ NO</a:t>
              </a:r>
              <a:r>
                <a:rPr lang="it-IT" altLang="it-IT" sz="2000" b="1" baseline="-25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3</a:t>
              </a:r>
              <a:r>
                <a:rPr lang="it-IT" altLang="it-IT" sz="2000" b="1" baseline="30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300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6 L -5.55556E-7 -0.33589 " pathEditMode="relative" ptsTypes="AA">
                                      <p:cBhvr>
                                        <p:cTn id="17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45069" grpId="0"/>
      <p:bldP spid="450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1476375" y="260350"/>
            <a:ext cx="60483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TITANIUM DIOXIDE</a:t>
            </a:r>
          </a:p>
        </p:txBody>
      </p:sp>
      <p:sp>
        <p:nvSpPr>
          <p:cNvPr id="50179" name="Text Box 49"/>
          <p:cNvSpPr txBox="1">
            <a:spLocks noChangeArrowheads="1"/>
          </p:cNvSpPr>
          <p:nvPr/>
        </p:nvSpPr>
        <p:spPr bwMode="auto">
          <a:xfrm>
            <a:off x="6858000" y="4876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OH</a:t>
            </a:r>
            <a:r>
              <a:rPr lang="it-IT" altLang="it-IT" sz="1800" b="1" baseline="3000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•</a:t>
            </a:r>
          </a:p>
        </p:txBody>
      </p:sp>
      <p:sp>
        <p:nvSpPr>
          <p:cNvPr id="50180" name="AutoShape 50"/>
          <p:cNvSpPr>
            <a:spLocks noChangeArrowheads="1"/>
          </p:cNvSpPr>
          <p:nvPr/>
        </p:nvSpPr>
        <p:spPr bwMode="auto">
          <a:xfrm>
            <a:off x="4859338" y="4797425"/>
            <a:ext cx="1141412" cy="704850"/>
          </a:xfrm>
          <a:prstGeom prst="star32">
            <a:avLst>
              <a:gd name="adj" fmla="val 37500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it-IT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5435600" y="5516563"/>
            <a:ext cx="0" cy="8651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5795963" y="6669088"/>
            <a:ext cx="20891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 flipV="1">
            <a:off x="7885113" y="6165850"/>
            <a:ext cx="0" cy="5032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6134" name="Line 54"/>
          <p:cNvSpPr>
            <a:spLocks noChangeShapeType="1"/>
          </p:cNvSpPr>
          <p:nvPr/>
        </p:nvSpPr>
        <p:spPr bwMode="auto">
          <a:xfrm flipH="1" flipV="1">
            <a:off x="7451725" y="5516563"/>
            <a:ext cx="433388" cy="6492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6135" name="Line 55"/>
          <p:cNvSpPr>
            <a:spLocks noChangeShapeType="1"/>
          </p:cNvSpPr>
          <p:nvPr/>
        </p:nvSpPr>
        <p:spPr bwMode="auto">
          <a:xfrm flipV="1">
            <a:off x="7885113" y="5589588"/>
            <a:ext cx="431800" cy="5762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8172450" y="4945063"/>
            <a:ext cx="646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NO</a:t>
            </a:r>
            <a:r>
              <a:rPr lang="it-IT" altLang="it-IT" sz="1800" b="1" baseline="-2500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2</a:t>
            </a:r>
          </a:p>
        </p:txBody>
      </p:sp>
      <p:sp>
        <p:nvSpPr>
          <p:cNvPr id="50187" name="Line 57"/>
          <p:cNvSpPr>
            <a:spLocks noChangeShapeType="1"/>
          </p:cNvSpPr>
          <p:nvPr/>
        </p:nvSpPr>
        <p:spPr bwMode="auto">
          <a:xfrm flipH="1">
            <a:off x="827088" y="5157788"/>
            <a:ext cx="43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grpSp>
        <p:nvGrpSpPr>
          <p:cNvPr id="50188" name="Group 58"/>
          <p:cNvGrpSpPr>
            <a:grpSpLocks/>
          </p:cNvGrpSpPr>
          <p:nvPr/>
        </p:nvGrpSpPr>
        <p:grpSpPr bwMode="auto">
          <a:xfrm>
            <a:off x="344488" y="1276350"/>
            <a:ext cx="8043862" cy="4889500"/>
            <a:chOff x="113" y="754"/>
            <a:chExt cx="5067" cy="3080"/>
          </a:xfrm>
        </p:grpSpPr>
        <p:grpSp>
          <p:nvGrpSpPr>
            <p:cNvPr id="50190" name="Group 59"/>
            <p:cNvGrpSpPr>
              <a:grpSpLocks/>
            </p:cNvGrpSpPr>
            <p:nvPr/>
          </p:nvGrpSpPr>
          <p:grpSpPr bwMode="auto">
            <a:xfrm>
              <a:off x="672" y="754"/>
              <a:ext cx="4508" cy="3080"/>
              <a:chOff x="672" y="754"/>
              <a:chExt cx="4508" cy="3080"/>
            </a:xfrm>
          </p:grpSpPr>
          <p:sp>
            <p:nvSpPr>
              <p:cNvPr id="50196" name="AutoShape 60"/>
              <p:cNvSpPr>
                <a:spLocks noChangeArrowheads="1"/>
              </p:cNvSpPr>
              <p:nvPr/>
            </p:nvSpPr>
            <p:spPr bwMode="auto">
              <a:xfrm>
                <a:off x="4176" y="2986"/>
                <a:ext cx="719" cy="444"/>
              </a:xfrm>
              <a:prstGeom prst="star32">
                <a:avLst>
                  <a:gd name="adj" fmla="val 37500"/>
                </a:avLst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it-IT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0197" name="Line 61"/>
              <p:cNvSpPr>
                <a:spLocks noChangeShapeType="1"/>
              </p:cNvSpPr>
              <p:nvPr/>
            </p:nvSpPr>
            <p:spPr bwMode="auto">
              <a:xfrm>
                <a:off x="914" y="1956"/>
                <a:ext cx="0" cy="104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98" name="Line 62"/>
              <p:cNvSpPr>
                <a:spLocks noChangeShapeType="1"/>
              </p:cNvSpPr>
              <p:nvPr/>
            </p:nvSpPr>
            <p:spPr bwMode="auto">
              <a:xfrm>
                <a:off x="2352" y="3223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99" name="Line 63"/>
              <p:cNvSpPr>
                <a:spLocks noChangeShapeType="1"/>
              </p:cNvSpPr>
              <p:nvPr/>
            </p:nvSpPr>
            <p:spPr bwMode="auto">
              <a:xfrm>
                <a:off x="4512" y="2653"/>
                <a:ext cx="0" cy="29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0" name="Line 64"/>
              <p:cNvSpPr>
                <a:spLocks noChangeShapeType="1"/>
              </p:cNvSpPr>
              <p:nvPr/>
            </p:nvSpPr>
            <p:spPr bwMode="auto">
              <a:xfrm flipV="1">
                <a:off x="914" y="1331"/>
                <a:ext cx="0" cy="29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1" name="Line 65"/>
              <p:cNvSpPr>
                <a:spLocks noChangeShapeType="1"/>
              </p:cNvSpPr>
              <p:nvPr/>
            </p:nvSpPr>
            <p:spPr bwMode="auto">
              <a:xfrm>
                <a:off x="1169" y="3205"/>
                <a:ext cx="764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2" name="Line 66"/>
              <p:cNvSpPr>
                <a:spLocks noChangeShapeType="1"/>
              </p:cNvSpPr>
              <p:nvPr/>
            </p:nvSpPr>
            <p:spPr bwMode="auto">
              <a:xfrm>
                <a:off x="4513" y="1888"/>
                <a:ext cx="0" cy="375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3" name="Text Box 67"/>
              <p:cNvSpPr txBox="1">
                <a:spLocks noChangeArrowheads="1"/>
              </p:cNvSpPr>
              <p:nvPr/>
            </p:nvSpPr>
            <p:spPr bwMode="auto">
              <a:xfrm>
                <a:off x="768" y="3081"/>
                <a:ext cx="84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O</a:t>
                </a:r>
                <a:r>
                  <a:rPr lang="it-IT" altLang="it-IT" sz="1800" b="1" baseline="-25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2</a:t>
                </a:r>
                <a:r>
                  <a:rPr lang="it-IT" altLang="it-IT" sz="1800" b="1" baseline="30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-</a:t>
                </a:r>
                <a:endPara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  <p:sp>
            <p:nvSpPr>
              <p:cNvPr id="50204" name="Text Box 68"/>
              <p:cNvSpPr txBox="1">
                <a:spLocks noChangeArrowheads="1"/>
              </p:cNvSpPr>
              <p:nvPr/>
            </p:nvSpPr>
            <p:spPr bwMode="auto">
              <a:xfrm>
                <a:off x="3121" y="3081"/>
                <a:ext cx="110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HO</a:t>
                </a:r>
                <a:r>
                  <a:rPr lang="it-IT" altLang="it-IT" sz="1800" b="1" baseline="-25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2</a:t>
                </a:r>
                <a:r>
                  <a:rPr lang="it-IT" altLang="it-IT" sz="1800" b="1" baseline="30000">
                    <a:solidFill>
                      <a:srgbClr val="000066"/>
                    </a:solidFill>
                    <a:latin typeface="Comic Sans MS" pitchFamily="66" charset="0"/>
                    <a:cs typeface="Times New Roman" pitchFamily="18" charset="0"/>
                  </a:rPr>
                  <a:t>•</a:t>
                </a:r>
                <a:endPara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  <p:sp>
            <p:nvSpPr>
              <p:cNvPr id="50205" name="Line 69"/>
              <p:cNvSpPr>
                <a:spLocks noChangeShapeType="1"/>
              </p:cNvSpPr>
              <p:nvPr/>
            </p:nvSpPr>
            <p:spPr bwMode="auto">
              <a:xfrm flipH="1">
                <a:off x="2295" y="2669"/>
                <a:ext cx="0" cy="33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6" name="Line 70"/>
              <p:cNvSpPr>
                <a:spLocks noChangeShapeType="1"/>
              </p:cNvSpPr>
              <p:nvPr/>
            </p:nvSpPr>
            <p:spPr bwMode="auto">
              <a:xfrm flipV="1">
                <a:off x="2640" y="2511"/>
                <a:ext cx="16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7" name="Text Box 71"/>
              <p:cNvSpPr txBox="1">
                <a:spLocks noChangeArrowheads="1"/>
              </p:cNvSpPr>
              <p:nvPr/>
            </p:nvSpPr>
            <p:spPr bwMode="auto">
              <a:xfrm>
                <a:off x="2041" y="3087"/>
                <a:ext cx="6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H</a:t>
                </a:r>
                <a:r>
                  <a:rPr lang="it-IT" altLang="it-IT" sz="1800" b="1" baseline="30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+</a:t>
                </a:r>
                <a:endPara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  <p:sp>
            <p:nvSpPr>
              <p:cNvPr id="50208" name="Text Box 72"/>
              <p:cNvSpPr txBox="1">
                <a:spLocks noChangeArrowheads="1"/>
              </p:cNvSpPr>
              <p:nvPr/>
            </p:nvSpPr>
            <p:spPr bwMode="auto">
              <a:xfrm>
                <a:off x="4332" y="2336"/>
                <a:ext cx="8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OH</a:t>
                </a:r>
                <a:r>
                  <a:rPr lang="it-IT" altLang="it-IT" sz="1800" b="1" baseline="30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-</a:t>
                </a:r>
                <a:endPara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  <p:sp>
            <p:nvSpPr>
              <p:cNvPr id="50209" name="Line 73"/>
              <p:cNvSpPr>
                <a:spLocks noChangeShapeType="1"/>
              </p:cNvSpPr>
              <p:nvPr/>
            </p:nvSpPr>
            <p:spPr bwMode="auto">
              <a:xfrm flipH="1" flipV="1">
                <a:off x="1056" y="1751"/>
                <a:ext cx="1069" cy="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10" name="Line 74"/>
              <p:cNvSpPr>
                <a:spLocks noChangeShapeType="1"/>
              </p:cNvSpPr>
              <p:nvPr/>
            </p:nvSpPr>
            <p:spPr bwMode="auto">
              <a:xfrm>
                <a:off x="2688" y="1751"/>
                <a:ext cx="1643" cy="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11" name="Text Box 75"/>
              <p:cNvSpPr txBox="1">
                <a:spLocks noChangeArrowheads="1"/>
              </p:cNvSpPr>
              <p:nvPr/>
            </p:nvSpPr>
            <p:spPr bwMode="auto">
              <a:xfrm>
                <a:off x="768" y="1630"/>
                <a:ext cx="50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e</a:t>
                </a:r>
                <a:r>
                  <a:rPr lang="it-IT" altLang="it-IT" sz="1800" b="1" baseline="30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-</a:t>
                </a:r>
                <a:endPara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  <p:sp>
            <p:nvSpPr>
              <p:cNvPr id="50212" name="Text Box 76"/>
              <p:cNvSpPr txBox="1">
                <a:spLocks noChangeArrowheads="1"/>
              </p:cNvSpPr>
              <p:nvPr/>
            </p:nvSpPr>
            <p:spPr bwMode="auto">
              <a:xfrm>
                <a:off x="4416" y="1630"/>
                <a:ext cx="67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h</a:t>
                </a:r>
                <a:r>
                  <a:rPr lang="it-IT" altLang="it-IT" sz="1800" b="1" baseline="30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+</a:t>
                </a:r>
                <a:endPara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  <p:sp>
            <p:nvSpPr>
              <p:cNvPr id="50213" name="Line 77"/>
              <p:cNvSpPr>
                <a:spLocks noChangeShapeType="1"/>
              </p:cNvSpPr>
              <p:nvPr/>
            </p:nvSpPr>
            <p:spPr bwMode="auto">
              <a:xfrm>
                <a:off x="2465" y="754"/>
                <a:ext cx="0" cy="24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14" name="Line 78"/>
              <p:cNvSpPr>
                <a:spLocks noChangeShapeType="1"/>
              </p:cNvSpPr>
              <p:nvPr/>
            </p:nvSpPr>
            <p:spPr bwMode="auto">
              <a:xfrm>
                <a:off x="2465" y="1295"/>
                <a:ext cx="0" cy="33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15" name="Text Box 79"/>
              <p:cNvSpPr txBox="1">
                <a:spLocks noChangeArrowheads="1"/>
              </p:cNvSpPr>
              <p:nvPr/>
            </p:nvSpPr>
            <p:spPr bwMode="auto">
              <a:xfrm>
                <a:off x="2178" y="1630"/>
                <a:ext cx="101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TiO</a:t>
                </a:r>
                <a:r>
                  <a:rPr lang="it-IT" altLang="it-IT" sz="1800" b="1" baseline="-25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2</a:t>
                </a:r>
                <a:endPara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  <p:sp>
            <p:nvSpPr>
              <p:cNvPr id="50216" name="Text Box 80"/>
              <p:cNvSpPr txBox="1">
                <a:spLocks noChangeArrowheads="1"/>
              </p:cNvSpPr>
              <p:nvPr/>
            </p:nvSpPr>
            <p:spPr bwMode="auto">
              <a:xfrm>
                <a:off x="2178" y="2379"/>
                <a:ext cx="101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H</a:t>
                </a:r>
                <a:r>
                  <a:rPr lang="it-IT" altLang="it-IT" sz="1800" b="1" baseline="-25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2</a:t>
                </a: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O</a:t>
                </a:r>
              </a:p>
            </p:txBody>
          </p:sp>
          <p:sp>
            <p:nvSpPr>
              <p:cNvPr id="50217" name="Text Box 81"/>
              <p:cNvSpPr txBox="1">
                <a:spLocks noChangeArrowheads="1"/>
              </p:cNvSpPr>
              <p:nvPr/>
            </p:nvSpPr>
            <p:spPr bwMode="auto">
              <a:xfrm>
                <a:off x="735" y="1044"/>
                <a:ext cx="67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O</a:t>
                </a:r>
                <a:r>
                  <a:rPr lang="it-IT" altLang="it-IT" sz="1800" b="1" baseline="-25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2</a:t>
                </a:r>
                <a:endPara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  <p:sp>
            <p:nvSpPr>
              <p:cNvPr id="50218" name="Text Box 82"/>
              <p:cNvSpPr txBox="1">
                <a:spLocks noChangeArrowheads="1"/>
              </p:cNvSpPr>
              <p:nvPr/>
            </p:nvSpPr>
            <p:spPr bwMode="auto">
              <a:xfrm>
                <a:off x="2178" y="1004"/>
                <a:ext cx="20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hv(‹ 400nm)</a:t>
                </a:r>
              </a:p>
            </p:txBody>
          </p:sp>
          <p:sp>
            <p:nvSpPr>
              <p:cNvPr id="50219" name="Text Box 83"/>
              <p:cNvSpPr txBox="1">
                <a:spLocks noChangeArrowheads="1"/>
              </p:cNvSpPr>
              <p:nvPr/>
            </p:nvSpPr>
            <p:spPr bwMode="auto">
              <a:xfrm>
                <a:off x="672" y="3603"/>
                <a:ext cx="40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NO</a:t>
                </a:r>
                <a:r>
                  <a:rPr lang="it-IT" altLang="it-IT" sz="1800" b="1" baseline="-25000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2</a:t>
                </a: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Arial" pitchFamily="34" charset="0"/>
                  </a:rPr>
                  <a:t> + OH </a:t>
                </a:r>
                <a:r>
                  <a:rPr lang="it-IT" altLang="it-IT" sz="1800" b="1" baseline="30000">
                    <a:solidFill>
                      <a:srgbClr val="000066"/>
                    </a:solidFill>
                    <a:latin typeface="Comic Sans MS" pitchFamily="66" charset="0"/>
                    <a:cs typeface="Times New Roman" pitchFamily="18" charset="0"/>
                  </a:rPr>
                  <a:t>• 	</a:t>
                </a:r>
                <a:r>
                  <a:rPr lang="it-IT" altLang="it-IT" sz="1800" b="1">
                    <a:solidFill>
                      <a:srgbClr val="000066"/>
                    </a:solidFill>
                    <a:latin typeface="Comic Sans MS" pitchFamily="66" charset="0"/>
                    <a:cs typeface="Times New Roman" pitchFamily="18" charset="0"/>
                  </a:rPr>
                  <a:t>          NO</a:t>
                </a:r>
                <a:r>
                  <a:rPr lang="it-IT" altLang="it-IT" sz="1800" b="1" baseline="-25000">
                    <a:solidFill>
                      <a:srgbClr val="000066"/>
                    </a:solidFill>
                    <a:latin typeface="Comic Sans MS" pitchFamily="66" charset="0"/>
                    <a:cs typeface="Times New Roman" pitchFamily="18" charset="0"/>
                  </a:rPr>
                  <a:t>3</a:t>
                </a:r>
                <a:r>
                  <a:rPr lang="it-IT" altLang="it-IT" sz="1800" b="1" baseline="30000">
                    <a:solidFill>
                      <a:srgbClr val="000066"/>
                    </a:solidFill>
                    <a:latin typeface="Comic Sans MS" pitchFamily="66" charset="0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50220" name="Line 84"/>
              <p:cNvSpPr>
                <a:spLocks noChangeShapeType="1"/>
              </p:cNvSpPr>
              <p:nvPr/>
            </p:nvSpPr>
            <p:spPr bwMode="auto">
              <a:xfrm>
                <a:off x="1837" y="3748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21" name="Freeform 85"/>
              <p:cNvSpPr>
                <a:spLocks/>
              </p:cNvSpPr>
              <p:nvPr/>
            </p:nvSpPr>
            <p:spPr bwMode="auto">
              <a:xfrm>
                <a:off x="1392" y="3461"/>
                <a:ext cx="3168" cy="95"/>
              </a:xfrm>
              <a:custGeom>
                <a:avLst/>
                <a:gdLst>
                  <a:gd name="T0" fmla="*/ 3168 w 3168"/>
                  <a:gd name="T1" fmla="*/ 0 h 96"/>
                  <a:gd name="T2" fmla="*/ 3168 w 3168"/>
                  <a:gd name="T3" fmla="*/ 94 h 96"/>
                  <a:gd name="T4" fmla="*/ 0 w 3168"/>
                  <a:gd name="T5" fmla="*/ 94 h 96"/>
                  <a:gd name="T6" fmla="*/ 0 60000 65536"/>
                  <a:gd name="T7" fmla="*/ 0 60000 65536"/>
                  <a:gd name="T8" fmla="*/ 0 60000 65536"/>
                  <a:gd name="T9" fmla="*/ 0 w 3168"/>
                  <a:gd name="T10" fmla="*/ 0 h 96"/>
                  <a:gd name="T11" fmla="*/ 3168 w 316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8" h="96">
                    <a:moveTo>
                      <a:pt x="3168" y="0"/>
                    </a:moveTo>
                    <a:lnTo>
                      <a:pt x="3168" y="96"/>
                    </a:lnTo>
                    <a:lnTo>
                      <a:pt x="0" y="96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191" name="Text Box 86"/>
            <p:cNvSpPr txBox="1">
              <a:spLocks noChangeArrowheads="1"/>
            </p:cNvSpPr>
            <p:nvPr/>
          </p:nvSpPr>
          <p:spPr bwMode="auto">
            <a:xfrm>
              <a:off x="113" y="3161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NO</a:t>
              </a:r>
            </a:p>
          </p:txBody>
        </p:sp>
        <p:sp>
          <p:nvSpPr>
            <p:cNvPr id="50192" name="Line 87"/>
            <p:cNvSpPr>
              <a:spLocks noChangeShapeType="1"/>
            </p:cNvSpPr>
            <p:nvPr/>
          </p:nvSpPr>
          <p:spPr bwMode="auto">
            <a:xfrm flipV="1">
              <a:off x="288" y="1584"/>
              <a:ext cx="0" cy="136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0193" name="Rectangle 88"/>
            <p:cNvSpPr>
              <a:spLocks noChangeArrowheads="1"/>
            </p:cNvSpPr>
            <p:nvPr/>
          </p:nvSpPr>
          <p:spPr bwMode="auto">
            <a:xfrm>
              <a:off x="113" y="1301"/>
              <a:ext cx="4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NO</a:t>
              </a:r>
              <a:r>
                <a:rPr lang="it-IT" altLang="it-IT" sz="1800" b="1" baseline="-25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0194" name="Text Box 89"/>
            <p:cNvSpPr txBox="1">
              <a:spLocks noChangeArrowheads="1"/>
            </p:cNvSpPr>
            <p:nvPr/>
          </p:nvSpPr>
          <p:spPr bwMode="auto">
            <a:xfrm>
              <a:off x="204" y="1026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50195" name="Rectangle 90"/>
            <p:cNvSpPr>
              <a:spLocks noChangeArrowheads="1"/>
            </p:cNvSpPr>
            <p:nvPr/>
          </p:nvSpPr>
          <p:spPr bwMode="auto">
            <a:xfrm>
              <a:off x="113" y="847"/>
              <a:ext cx="4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800" b="1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NO</a:t>
              </a:r>
              <a:r>
                <a:rPr lang="it-IT" altLang="it-IT" sz="1800" b="1" baseline="-25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3</a:t>
              </a:r>
              <a:r>
                <a:rPr lang="it-IT" altLang="it-IT" sz="1800" b="1" baseline="30000">
                  <a:solidFill>
                    <a:srgbClr val="000066"/>
                  </a:solidFill>
                  <a:latin typeface="Comic Sans MS" pitchFamily="66" charset="0"/>
                  <a:cs typeface="Arial" pitchFamily="34" charset="0"/>
                </a:rPr>
                <a:t>-</a:t>
              </a:r>
            </a:p>
          </p:txBody>
        </p:sp>
      </p:grpSp>
      <p:sp>
        <p:nvSpPr>
          <p:cNvPr id="46171" name="Text Box 91"/>
          <p:cNvSpPr txBox="1">
            <a:spLocks noChangeArrowheads="1"/>
          </p:cNvSpPr>
          <p:nvPr/>
        </p:nvSpPr>
        <p:spPr bwMode="auto">
          <a:xfrm>
            <a:off x="5148263" y="6477000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4039098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1" grpId="0" animBg="1"/>
      <p:bldP spid="46132" grpId="0" animBg="1"/>
      <p:bldP spid="46133" grpId="0" animBg="1"/>
      <p:bldP spid="46134" grpId="0" animBg="1"/>
      <p:bldP spid="46135" grpId="0" animBg="1"/>
      <p:bldP spid="46136" grpId="0"/>
      <p:bldP spid="46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639888" y="260350"/>
            <a:ext cx="6011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EXPERIMENTAL APPARATUS</a:t>
            </a: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it-IT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it-IT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1205" name="Group 21"/>
          <p:cNvGrpSpPr>
            <a:grpSpLocks/>
          </p:cNvGrpSpPr>
          <p:nvPr/>
        </p:nvGrpSpPr>
        <p:grpSpPr bwMode="auto">
          <a:xfrm>
            <a:off x="296863" y="1968500"/>
            <a:ext cx="8667750" cy="4318000"/>
            <a:chOff x="156" y="448"/>
            <a:chExt cx="5460" cy="3408"/>
          </a:xfrm>
        </p:grpSpPr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892" y="699"/>
              <a:ext cx="252" cy="2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50" b="1" dirty="0">
                  <a:solidFill>
                    <a:srgbClr val="003399"/>
                  </a:solidFill>
                </a:rPr>
                <a:t>ARIA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50" b="1" dirty="0">
                  <a:solidFill>
                    <a:srgbClr val="003399"/>
                  </a:solidFill>
                </a:rPr>
                <a:t> OUT</a:t>
              </a:r>
            </a:p>
          </p:txBody>
        </p:sp>
        <p:sp>
          <p:nvSpPr>
            <p:cNvPr id="51211" name="Rectangle 23"/>
            <p:cNvSpPr>
              <a:spLocks noChangeArrowheads="1"/>
            </p:cNvSpPr>
            <p:nvPr/>
          </p:nvSpPr>
          <p:spPr bwMode="auto">
            <a:xfrm>
              <a:off x="1556" y="2908"/>
              <a:ext cx="875" cy="1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it-IT" sz="2400">
                <a:solidFill>
                  <a:srgbClr val="000000"/>
                </a:solidFill>
              </a:endParaRPr>
            </a:p>
          </p:txBody>
        </p:sp>
        <p:grpSp>
          <p:nvGrpSpPr>
            <p:cNvPr id="51212" name="Group 24"/>
            <p:cNvGrpSpPr>
              <a:grpSpLocks/>
            </p:cNvGrpSpPr>
            <p:nvPr/>
          </p:nvGrpSpPr>
          <p:grpSpPr bwMode="auto">
            <a:xfrm>
              <a:off x="1373" y="643"/>
              <a:ext cx="1613" cy="68"/>
              <a:chOff x="1842" y="822"/>
              <a:chExt cx="1504" cy="69"/>
            </a:xfrm>
          </p:grpSpPr>
          <p:grpSp>
            <p:nvGrpSpPr>
              <p:cNvPr id="51457" name="Group 25"/>
              <p:cNvGrpSpPr>
                <a:grpSpLocks/>
              </p:cNvGrpSpPr>
              <p:nvPr/>
            </p:nvGrpSpPr>
            <p:grpSpPr bwMode="auto">
              <a:xfrm>
                <a:off x="1842" y="822"/>
                <a:ext cx="1504" cy="69"/>
                <a:chOff x="1842" y="822"/>
                <a:chExt cx="1504" cy="69"/>
              </a:xfrm>
            </p:grpSpPr>
            <p:sp>
              <p:nvSpPr>
                <p:cNvPr id="51459" name="Rectangle 26"/>
                <p:cNvSpPr>
                  <a:spLocks noChangeArrowheads="1"/>
                </p:cNvSpPr>
                <p:nvPr/>
              </p:nvSpPr>
              <p:spPr bwMode="auto">
                <a:xfrm>
                  <a:off x="184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60" name="Rectangle 27"/>
                <p:cNvSpPr>
                  <a:spLocks noChangeArrowheads="1"/>
                </p:cNvSpPr>
                <p:nvPr/>
              </p:nvSpPr>
              <p:spPr bwMode="auto">
                <a:xfrm>
                  <a:off x="185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61" name="Rectangle 28"/>
                <p:cNvSpPr>
                  <a:spLocks noChangeArrowheads="1"/>
                </p:cNvSpPr>
                <p:nvPr/>
              </p:nvSpPr>
              <p:spPr bwMode="auto">
                <a:xfrm>
                  <a:off x="185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62" name="Rectangle 29"/>
                <p:cNvSpPr>
                  <a:spLocks noChangeArrowheads="1"/>
                </p:cNvSpPr>
                <p:nvPr/>
              </p:nvSpPr>
              <p:spPr bwMode="auto">
                <a:xfrm>
                  <a:off x="186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63" name="Rectangle 30"/>
                <p:cNvSpPr>
                  <a:spLocks noChangeArrowheads="1"/>
                </p:cNvSpPr>
                <p:nvPr/>
              </p:nvSpPr>
              <p:spPr bwMode="auto">
                <a:xfrm>
                  <a:off x="1876" y="822"/>
                  <a:ext cx="5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64" name="Rectangle 31"/>
                <p:cNvSpPr>
                  <a:spLocks noChangeArrowheads="1"/>
                </p:cNvSpPr>
                <p:nvPr/>
              </p:nvSpPr>
              <p:spPr bwMode="auto">
                <a:xfrm>
                  <a:off x="1881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65" name="Rectangle 32"/>
                <p:cNvSpPr>
                  <a:spLocks noChangeArrowheads="1"/>
                </p:cNvSpPr>
                <p:nvPr/>
              </p:nvSpPr>
              <p:spPr bwMode="auto">
                <a:xfrm>
                  <a:off x="188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66" name="Rectangle 33"/>
                <p:cNvSpPr>
                  <a:spLocks noChangeArrowheads="1"/>
                </p:cNvSpPr>
                <p:nvPr/>
              </p:nvSpPr>
              <p:spPr bwMode="auto">
                <a:xfrm>
                  <a:off x="189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67" name="Rectangle 34"/>
                <p:cNvSpPr>
                  <a:spLocks noChangeArrowheads="1"/>
                </p:cNvSpPr>
                <p:nvPr/>
              </p:nvSpPr>
              <p:spPr bwMode="auto">
                <a:xfrm>
                  <a:off x="1906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68" name="Rectangle 35"/>
                <p:cNvSpPr>
                  <a:spLocks noChangeArrowheads="1"/>
                </p:cNvSpPr>
                <p:nvPr/>
              </p:nvSpPr>
              <p:spPr bwMode="auto">
                <a:xfrm>
                  <a:off x="1915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69" name="Rectangle 36"/>
                <p:cNvSpPr>
                  <a:spLocks noChangeArrowheads="1"/>
                </p:cNvSpPr>
                <p:nvPr/>
              </p:nvSpPr>
              <p:spPr bwMode="auto">
                <a:xfrm>
                  <a:off x="1924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70" name="Rectangle 37"/>
                <p:cNvSpPr>
                  <a:spLocks noChangeArrowheads="1"/>
                </p:cNvSpPr>
                <p:nvPr/>
              </p:nvSpPr>
              <p:spPr bwMode="auto">
                <a:xfrm>
                  <a:off x="1932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71" name="Rectangle 38"/>
                <p:cNvSpPr>
                  <a:spLocks noChangeArrowheads="1"/>
                </p:cNvSpPr>
                <p:nvPr/>
              </p:nvSpPr>
              <p:spPr bwMode="auto">
                <a:xfrm>
                  <a:off x="1941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72" name="Rectangle 39"/>
                <p:cNvSpPr>
                  <a:spLocks noChangeArrowheads="1"/>
                </p:cNvSpPr>
                <p:nvPr/>
              </p:nvSpPr>
              <p:spPr bwMode="auto">
                <a:xfrm>
                  <a:off x="1945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73" name="Rectangle 40"/>
                <p:cNvSpPr>
                  <a:spLocks noChangeArrowheads="1"/>
                </p:cNvSpPr>
                <p:nvPr/>
              </p:nvSpPr>
              <p:spPr bwMode="auto">
                <a:xfrm>
                  <a:off x="1954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74" name="Rectangle 41"/>
                <p:cNvSpPr>
                  <a:spLocks noChangeArrowheads="1"/>
                </p:cNvSpPr>
                <p:nvPr/>
              </p:nvSpPr>
              <p:spPr bwMode="auto">
                <a:xfrm>
                  <a:off x="1963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75" name="Rectangle 42"/>
                <p:cNvSpPr>
                  <a:spLocks noChangeArrowheads="1"/>
                </p:cNvSpPr>
                <p:nvPr/>
              </p:nvSpPr>
              <p:spPr bwMode="auto">
                <a:xfrm>
                  <a:off x="1971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76" name="Rectangle 43"/>
                <p:cNvSpPr>
                  <a:spLocks noChangeArrowheads="1"/>
                </p:cNvSpPr>
                <p:nvPr/>
              </p:nvSpPr>
              <p:spPr bwMode="auto">
                <a:xfrm>
                  <a:off x="1980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77" name="Rectangle 44"/>
                <p:cNvSpPr>
                  <a:spLocks noChangeArrowheads="1"/>
                </p:cNvSpPr>
                <p:nvPr/>
              </p:nvSpPr>
              <p:spPr bwMode="auto">
                <a:xfrm>
                  <a:off x="1988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78" name="Rectangle 45"/>
                <p:cNvSpPr>
                  <a:spLocks noChangeArrowheads="1"/>
                </p:cNvSpPr>
                <p:nvPr/>
              </p:nvSpPr>
              <p:spPr bwMode="auto">
                <a:xfrm>
                  <a:off x="199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79" name="Rectangle 46"/>
                <p:cNvSpPr>
                  <a:spLocks noChangeArrowheads="1"/>
                </p:cNvSpPr>
                <p:nvPr/>
              </p:nvSpPr>
              <p:spPr bwMode="auto">
                <a:xfrm>
                  <a:off x="2006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0" name="Rectangle 47"/>
                <p:cNvSpPr>
                  <a:spLocks noChangeArrowheads="1"/>
                </p:cNvSpPr>
                <p:nvPr/>
              </p:nvSpPr>
              <p:spPr bwMode="auto">
                <a:xfrm>
                  <a:off x="201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1" name="Rectangle 48"/>
                <p:cNvSpPr>
                  <a:spLocks noChangeArrowheads="1"/>
                </p:cNvSpPr>
                <p:nvPr/>
              </p:nvSpPr>
              <p:spPr bwMode="auto">
                <a:xfrm>
                  <a:off x="2019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2" name="Rectangle 49"/>
                <p:cNvSpPr>
                  <a:spLocks noChangeArrowheads="1"/>
                </p:cNvSpPr>
                <p:nvPr/>
              </p:nvSpPr>
              <p:spPr bwMode="auto">
                <a:xfrm>
                  <a:off x="202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3" name="Rectangle 50"/>
                <p:cNvSpPr>
                  <a:spLocks noChangeArrowheads="1"/>
                </p:cNvSpPr>
                <p:nvPr/>
              </p:nvSpPr>
              <p:spPr bwMode="auto">
                <a:xfrm>
                  <a:off x="2036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4" name="Rectangle 51"/>
                <p:cNvSpPr>
                  <a:spLocks noChangeArrowheads="1"/>
                </p:cNvSpPr>
                <p:nvPr/>
              </p:nvSpPr>
              <p:spPr bwMode="auto">
                <a:xfrm>
                  <a:off x="2044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5" name="Rectangle 52"/>
                <p:cNvSpPr>
                  <a:spLocks noChangeArrowheads="1"/>
                </p:cNvSpPr>
                <p:nvPr/>
              </p:nvSpPr>
              <p:spPr bwMode="auto">
                <a:xfrm>
                  <a:off x="2053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6" name="Rectangle 53"/>
                <p:cNvSpPr>
                  <a:spLocks noChangeArrowheads="1"/>
                </p:cNvSpPr>
                <p:nvPr/>
              </p:nvSpPr>
              <p:spPr bwMode="auto">
                <a:xfrm>
                  <a:off x="206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7" name="Rectangle 54"/>
                <p:cNvSpPr>
                  <a:spLocks noChangeArrowheads="1"/>
                </p:cNvSpPr>
                <p:nvPr/>
              </p:nvSpPr>
              <p:spPr bwMode="auto">
                <a:xfrm>
                  <a:off x="2070" y="822"/>
                  <a:ext cx="5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8" name="Rectangle 55"/>
                <p:cNvSpPr>
                  <a:spLocks noChangeArrowheads="1"/>
                </p:cNvSpPr>
                <p:nvPr/>
              </p:nvSpPr>
              <p:spPr bwMode="auto">
                <a:xfrm>
                  <a:off x="2075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83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0" name="Rectangle 57"/>
                <p:cNvSpPr>
                  <a:spLocks noChangeArrowheads="1"/>
                </p:cNvSpPr>
                <p:nvPr/>
              </p:nvSpPr>
              <p:spPr bwMode="auto">
                <a:xfrm>
                  <a:off x="209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1" name="Rectangle 58"/>
                <p:cNvSpPr>
                  <a:spLocks noChangeArrowheads="1"/>
                </p:cNvSpPr>
                <p:nvPr/>
              </p:nvSpPr>
              <p:spPr bwMode="auto">
                <a:xfrm>
                  <a:off x="210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2" name="Rectangle 59"/>
                <p:cNvSpPr>
                  <a:spLocks noChangeArrowheads="1"/>
                </p:cNvSpPr>
                <p:nvPr/>
              </p:nvSpPr>
              <p:spPr bwMode="auto">
                <a:xfrm>
                  <a:off x="210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3" name="Rectangle 60"/>
                <p:cNvSpPr>
                  <a:spLocks noChangeArrowheads="1"/>
                </p:cNvSpPr>
                <p:nvPr/>
              </p:nvSpPr>
              <p:spPr bwMode="auto">
                <a:xfrm>
                  <a:off x="211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4" name="Rectangle 61"/>
                <p:cNvSpPr>
                  <a:spLocks noChangeArrowheads="1"/>
                </p:cNvSpPr>
                <p:nvPr/>
              </p:nvSpPr>
              <p:spPr bwMode="auto">
                <a:xfrm>
                  <a:off x="2126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5" name="Rectangle 62"/>
                <p:cNvSpPr>
                  <a:spLocks noChangeArrowheads="1"/>
                </p:cNvSpPr>
                <p:nvPr/>
              </p:nvSpPr>
              <p:spPr bwMode="auto">
                <a:xfrm>
                  <a:off x="2135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6" name="Rectangle 63"/>
                <p:cNvSpPr>
                  <a:spLocks noChangeArrowheads="1"/>
                </p:cNvSpPr>
                <p:nvPr/>
              </p:nvSpPr>
              <p:spPr bwMode="auto">
                <a:xfrm>
                  <a:off x="213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7" name="Rectangle 64"/>
                <p:cNvSpPr>
                  <a:spLocks noChangeArrowheads="1"/>
                </p:cNvSpPr>
                <p:nvPr/>
              </p:nvSpPr>
              <p:spPr bwMode="auto">
                <a:xfrm>
                  <a:off x="214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8" name="Rectangle 65"/>
                <p:cNvSpPr>
                  <a:spLocks noChangeArrowheads="1"/>
                </p:cNvSpPr>
                <p:nvPr/>
              </p:nvSpPr>
              <p:spPr bwMode="auto">
                <a:xfrm>
                  <a:off x="2156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9" name="Rectangle 66"/>
                <p:cNvSpPr>
                  <a:spLocks noChangeArrowheads="1"/>
                </p:cNvSpPr>
                <p:nvPr/>
              </p:nvSpPr>
              <p:spPr bwMode="auto">
                <a:xfrm>
                  <a:off x="2165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0" name="Rectangle 67"/>
                <p:cNvSpPr>
                  <a:spLocks noChangeArrowheads="1"/>
                </p:cNvSpPr>
                <p:nvPr/>
              </p:nvSpPr>
              <p:spPr bwMode="auto">
                <a:xfrm>
                  <a:off x="2174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1" name="Rectangle 68"/>
                <p:cNvSpPr>
                  <a:spLocks noChangeArrowheads="1"/>
                </p:cNvSpPr>
                <p:nvPr/>
              </p:nvSpPr>
              <p:spPr bwMode="auto">
                <a:xfrm>
                  <a:off x="2182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2" name="Rectangle 69"/>
                <p:cNvSpPr>
                  <a:spLocks noChangeArrowheads="1"/>
                </p:cNvSpPr>
                <p:nvPr/>
              </p:nvSpPr>
              <p:spPr bwMode="auto">
                <a:xfrm>
                  <a:off x="2191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3" name="Rectangle 70"/>
                <p:cNvSpPr>
                  <a:spLocks noChangeArrowheads="1"/>
                </p:cNvSpPr>
                <p:nvPr/>
              </p:nvSpPr>
              <p:spPr bwMode="auto">
                <a:xfrm>
                  <a:off x="2200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4" name="Rectangle 71"/>
                <p:cNvSpPr>
                  <a:spLocks noChangeArrowheads="1"/>
                </p:cNvSpPr>
                <p:nvPr/>
              </p:nvSpPr>
              <p:spPr bwMode="auto">
                <a:xfrm>
                  <a:off x="2204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5" name="Rectangle 72"/>
                <p:cNvSpPr>
                  <a:spLocks noChangeArrowheads="1"/>
                </p:cNvSpPr>
                <p:nvPr/>
              </p:nvSpPr>
              <p:spPr bwMode="auto">
                <a:xfrm>
                  <a:off x="2213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6" name="Rectangle 73"/>
                <p:cNvSpPr>
                  <a:spLocks noChangeArrowheads="1"/>
                </p:cNvSpPr>
                <p:nvPr/>
              </p:nvSpPr>
              <p:spPr bwMode="auto">
                <a:xfrm>
                  <a:off x="2221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7" name="Rectangle 74"/>
                <p:cNvSpPr>
                  <a:spLocks noChangeArrowheads="1"/>
                </p:cNvSpPr>
                <p:nvPr/>
              </p:nvSpPr>
              <p:spPr bwMode="auto">
                <a:xfrm>
                  <a:off x="2230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8" name="Rectangle 75"/>
                <p:cNvSpPr>
                  <a:spLocks noChangeArrowheads="1"/>
                </p:cNvSpPr>
                <p:nvPr/>
              </p:nvSpPr>
              <p:spPr bwMode="auto">
                <a:xfrm>
                  <a:off x="2238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9" name="Rectangle 76"/>
                <p:cNvSpPr>
                  <a:spLocks noChangeArrowheads="1"/>
                </p:cNvSpPr>
                <p:nvPr/>
              </p:nvSpPr>
              <p:spPr bwMode="auto">
                <a:xfrm>
                  <a:off x="224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0" name="Rectangle 77"/>
                <p:cNvSpPr>
                  <a:spLocks noChangeArrowheads="1"/>
                </p:cNvSpPr>
                <p:nvPr/>
              </p:nvSpPr>
              <p:spPr bwMode="auto">
                <a:xfrm>
                  <a:off x="2256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1" name="Rectangle 78"/>
                <p:cNvSpPr>
                  <a:spLocks noChangeArrowheads="1"/>
                </p:cNvSpPr>
                <p:nvPr/>
              </p:nvSpPr>
              <p:spPr bwMode="auto">
                <a:xfrm>
                  <a:off x="2264" y="822"/>
                  <a:ext cx="5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2" name="Rectangle 79"/>
                <p:cNvSpPr>
                  <a:spLocks noChangeArrowheads="1"/>
                </p:cNvSpPr>
                <p:nvPr/>
              </p:nvSpPr>
              <p:spPr bwMode="auto">
                <a:xfrm>
                  <a:off x="2269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3" name="Rectangle 80"/>
                <p:cNvSpPr>
                  <a:spLocks noChangeArrowheads="1"/>
                </p:cNvSpPr>
                <p:nvPr/>
              </p:nvSpPr>
              <p:spPr bwMode="auto">
                <a:xfrm>
                  <a:off x="227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4" name="Rectangle 81"/>
                <p:cNvSpPr>
                  <a:spLocks noChangeArrowheads="1"/>
                </p:cNvSpPr>
                <p:nvPr/>
              </p:nvSpPr>
              <p:spPr bwMode="auto">
                <a:xfrm>
                  <a:off x="2286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5" name="Rectangle 82"/>
                <p:cNvSpPr>
                  <a:spLocks noChangeArrowheads="1"/>
                </p:cNvSpPr>
                <p:nvPr/>
              </p:nvSpPr>
              <p:spPr bwMode="auto">
                <a:xfrm>
                  <a:off x="2294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6" name="Rectangle 83"/>
                <p:cNvSpPr>
                  <a:spLocks noChangeArrowheads="1"/>
                </p:cNvSpPr>
                <p:nvPr/>
              </p:nvSpPr>
              <p:spPr bwMode="auto">
                <a:xfrm>
                  <a:off x="2303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7" name="Rectangle 84"/>
                <p:cNvSpPr>
                  <a:spLocks noChangeArrowheads="1"/>
                </p:cNvSpPr>
                <p:nvPr/>
              </p:nvSpPr>
              <p:spPr bwMode="auto">
                <a:xfrm>
                  <a:off x="231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8" name="Rectangle 85"/>
                <p:cNvSpPr>
                  <a:spLocks noChangeArrowheads="1"/>
                </p:cNvSpPr>
                <p:nvPr/>
              </p:nvSpPr>
              <p:spPr bwMode="auto">
                <a:xfrm>
                  <a:off x="232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9" name="Rectangle 86"/>
                <p:cNvSpPr>
                  <a:spLocks noChangeArrowheads="1"/>
                </p:cNvSpPr>
                <p:nvPr/>
              </p:nvSpPr>
              <p:spPr bwMode="auto">
                <a:xfrm>
                  <a:off x="2329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0" name="Rectangle 87"/>
                <p:cNvSpPr>
                  <a:spLocks noChangeArrowheads="1"/>
                </p:cNvSpPr>
                <p:nvPr/>
              </p:nvSpPr>
              <p:spPr bwMode="auto">
                <a:xfrm>
                  <a:off x="2333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1" name="Rectangle 88"/>
                <p:cNvSpPr>
                  <a:spLocks noChangeArrowheads="1"/>
                </p:cNvSpPr>
                <p:nvPr/>
              </p:nvSpPr>
              <p:spPr bwMode="auto">
                <a:xfrm>
                  <a:off x="234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2" name="Rectangle 89"/>
                <p:cNvSpPr>
                  <a:spLocks noChangeArrowheads="1"/>
                </p:cNvSpPr>
                <p:nvPr/>
              </p:nvSpPr>
              <p:spPr bwMode="auto">
                <a:xfrm>
                  <a:off x="235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3" name="Rectangle 90"/>
                <p:cNvSpPr>
                  <a:spLocks noChangeArrowheads="1"/>
                </p:cNvSpPr>
                <p:nvPr/>
              </p:nvSpPr>
              <p:spPr bwMode="auto">
                <a:xfrm>
                  <a:off x="235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4" name="Rectangle 91"/>
                <p:cNvSpPr>
                  <a:spLocks noChangeArrowheads="1"/>
                </p:cNvSpPr>
                <p:nvPr/>
              </p:nvSpPr>
              <p:spPr bwMode="auto">
                <a:xfrm>
                  <a:off x="236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5" name="Rectangle 92"/>
                <p:cNvSpPr>
                  <a:spLocks noChangeArrowheads="1"/>
                </p:cNvSpPr>
                <p:nvPr/>
              </p:nvSpPr>
              <p:spPr bwMode="auto">
                <a:xfrm>
                  <a:off x="2376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6" name="Rectangle 93"/>
                <p:cNvSpPr>
                  <a:spLocks noChangeArrowheads="1"/>
                </p:cNvSpPr>
                <p:nvPr/>
              </p:nvSpPr>
              <p:spPr bwMode="auto">
                <a:xfrm>
                  <a:off x="2385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7" name="Rectangle 94"/>
                <p:cNvSpPr>
                  <a:spLocks noChangeArrowheads="1"/>
                </p:cNvSpPr>
                <p:nvPr/>
              </p:nvSpPr>
              <p:spPr bwMode="auto">
                <a:xfrm>
                  <a:off x="2394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8" name="Rectangle 95"/>
                <p:cNvSpPr>
                  <a:spLocks noChangeArrowheads="1"/>
                </p:cNvSpPr>
                <p:nvPr/>
              </p:nvSpPr>
              <p:spPr bwMode="auto">
                <a:xfrm>
                  <a:off x="2398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9" name="Rectangle 96"/>
                <p:cNvSpPr>
                  <a:spLocks noChangeArrowheads="1"/>
                </p:cNvSpPr>
                <p:nvPr/>
              </p:nvSpPr>
              <p:spPr bwMode="auto">
                <a:xfrm>
                  <a:off x="2407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0" name="Rectangle 97"/>
                <p:cNvSpPr>
                  <a:spLocks noChangeArrowheads="1"/>
                </p:cNvSpPr>
                <p:nvPr/>
              </p:nvSpPr>
              <p:spPr bwMode="auto">
                <a:xfrm>
                  <a:off x="2415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1" name="Rectangle 98"/>
                <p:cNvSpPr>
                  <a:spLocks noChangeArrowheads="1"/>
                </p:cNvSpPr>
                <p:nvPr/>
              </p:nvSpPr>
              <p:spPr bwMode="auto">
                <a:xfrm>
                  <a:off x="2424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2" name="Rectangle 99"/>
                <p:cNvSpPr>
                  <a:spLocks noChangeArrowheads="1"/>
                </p:cNvSpPr>
                <p:nvPr/>
              </p:nvSpPr>
              <p:spPr bwMode="auto">
                <a:xfrm>
                  <a:off x="2432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3" name="Rectangle 100"/>
                <p:cNvSpPr>
                  <a:spLocks noChangeArrowheads="1"/>
                </p:cNvSpPr>
                <p:nvPr/>
              </p:nvSpPr>
              <p:spPr bwMode="auto">
                <a:xfrm>
                  <a:off x="2441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4" name="Rectangle 101"/>
                <p:cNvSpPr>
                  <a:spLocks noChangeArrowheads="1"/>
                </p:cNvSpPr>
                <p:nvPr/>
              </p:nvSpPr>
              <p:spPr bwMode="auto">
                <a:xfrm>
                  <a:off x="2450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5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58" y="822"/>
                  <a:ext cx="5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6" name="Rectangle 103"/>
                <p:cNvSpPr>
                  <a:spLocks noChangeArrowheads="1"/>
                </p:cNvSpPr>
                <p:nvPr/>
              </p:nvSpPr>
              <p:spPr bwMode="auto">
                <a:xfrm>
                  <a:off x="2463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7" name="Rectangle 104"/>
                <p:cNvSpPr>
                  <a:spLocks noChangeArrowheads="1"/>
                </p:cNvSpPr>
                <p:nvPr/>
              </p:nvSpPr>
              <p:spPr bwMode="auto">
                <a:xfrm>
                  <a:off x="2471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8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80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9" name="Rectangle 106"/>
                <p:cNvSpPr>
                  <a:spLocks noChangeArrowheads="1"/>
                </p:cNvSpPr>
                <p:nvPr/>
              </p:nvSpPr>
              <p:spPr bwMode="auto">
                <a:xfrm>
                  <a:off x="2488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0" name="Rectangle 107"/>
                <p:cNvSpPr>
                  <a:spLocks noChangeArrowheads="1"/>
                </p:cNvSpPr>
                <p:nvPr/>
              </p:nvSpPr>
              <p:spPr bwMode="auto">
                <a:xfrm>
                  <a:off x="249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1" name="Rectangle 108"/>
                <p:cNvSpPr>
                  <a:spLocks noChangeArrowheads="1"/>
                </p:cNvSpPr>
                <p:nvPr/>
              </p:nvSpPr>
              <p:spPr bwMode="auto">
                <a:xfrm>
                  <a:off x="2506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2" name="Rectangle 109"/>
                <p:cNvSpPr>
                  <a:spLocks noChangeArrowheads="1"/>
                </p:cNvSpPr>
                <p:nvPr/>
              </p:nvSpPr>
              <p:spPr bwMode="auto">
                <a:xfrm>
                  <a:off x="2514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3" name="Rectangle 110"/>
                <p:cNvSpPr>
                  <a:spLocks noChangeArrowheads="1"/>
                </p:cNvSpPr>
                <p:nvPr/>
              </p:nvSpPr>
              <p:spPr bwMode="auto">
                <a:xfrm>
                  <a:off x="2523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4" name="Rectangle 111"/>
                <p:cNvSpPr>
                  <a:spLocks noChangeArrowheads="1"/>
                </p:cNvSpPr>
                <p:nvPr/>
              </p:nvSpPr>
              <p:spPr bwMode="auto">
                <a:xfrm>
                  <a:off x="252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5" name="Rectangle 112"/>
                <p:cNvSpPr>
                  <a:spLocks noChangeArrowheads="1"/>
                </p:cNvSpPr>
                <p:nvPr/>
              </p:nvSpPr>
              <p:spPr bwMode="auto">
                <a:xfrm>
                  <a:off x="2536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6" name="Rectangle 113"/>
                <p:cNvSpPr>
                  <a:spLocks noChangeArrowheads="1"/>
                </p:cNvSpPr>
                <p:nvPr/>
              </p:nvSpPr>
              <p:spPr bwMode="auto">
                <a:xfrm>
                  <a:off x="2544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7" name="Rectangle 114"/>
                <p:cNvSpPr>
                  <a:spLocks noChangeArrowheads="1"/>
                </p:cNvSpPr>
                <p:nvPr/>
              </p:nvSpPr>
              <p:spPr bwMode="auto">
                <a:xfrm>
                  <a:off x="2553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8" name="Rectangle 115"/>
                <p:cNvSpPr>
                  <a:spLocks noChangeArrowheads="1"/>
                </p:cNvSpPr>
                <p:nvPr/>
              </p:nvSpPr>
              <p:spPr bwMode="auto">
                <a:xfrm>
                  <a:off x="256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9" name="Rectangle 116"/>
                <p:cNvSpPr>
                  <a:spLocks noChangeArrowheads="1"/>
                </p:cNvSpPr>
                <p:nvPr/>
              </p:nvSpPr>
              <p:spPr bwMode="auto">
                <a:xfrm>
                  <a:off x="257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0" name="Rectangle 117"/>
                <p:cNvSpPr>
                  <a:spLocks noChangeArrowheads="1"/>
                </p:cNvSpPr>
                <p:nvPr/>
              </p:nvSpPr>
              <p:spPr bwMode="auto">
                <a:xfrm>
                  <a:off x="257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1" name="Rectangle 118"/>
                <p:cNvSpPr>
                  <a:spLocks noChangeArrowheads="1"/>
                </p:cNvSpPr>
                <p:nvPr/>
              </p:nvSpPr>
              <p:spPr bwMode="auto">
                <a:xfrm>
                  <a:off x="258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2" name="Rectangle 119"/>
                <p:cNvSpPr>
                  <a:spLocks noChangeArrowheads="1"/>
                </p:cNvSpPr>
                <p:nvPr/>
              </p:nvSpPr>
              <p:spPr bwMode="auto">
                <a:xfrm>
                  <a:off x="2596" y="822"/>
                  <a:ext cx="5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3" name="Rectangle 120"/>
                <p:cNvSpPr>
                  <a:spLocks noChangeArrowheads="1"/>
                </p:cNvSpPr>
                <p:nvPr/>
              </p:nvSpPr>
              <p:spPr bwMode="auto">
                <a:xfrm>
                  <a:off x="2601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4" name="Rectangle 121"/>
                <p:cNvSpPr>
                  <a:spLocks noChangeArrowheads="1"/>
                </p:cNvSpPr>
                <p:nvPr/>
              </p:nvSpPr>
              <p:spPr bwMode="auto">
                <a:xfrm>
                  <a:off x="260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5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1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6" name="Rectangle 123"/>
                <p:cNvSpPr>
                  <a:spLocks noChangeArrowheads="1"/>
                </p:cNvSpPr>
                <p:nvPr/>
              </p:nvSpPr>
              <p:spPr bwMode="auto">
                <a:xfrm>
                  <a:off x="2626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7" name="Rectangle 124"/>
                <p:cNvSpPr>
                  <a:spLocks noChangeArrowheads="1"/>
                </p:cNvSpPr>
                <p:nvPr/>
              </p:nvSpPr>
              <p:spPr bwMode="auto">
                <a:xfrm>
                  <a:off x="2635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8" name="Rectangle 125"/>
                <p:cNvSpPr>
                  <a:spLocks noChangeArrowheads="1"/>
                </p:cNvSpPr>
                <p:nvPr/>
              </p:nvSpPr>
              <p:spPr bwMode="auto">
                <a:xfrm>
                  <a:off x="2644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9" name="Rectangle 126"/>
                <p:cNvSpPr>
                  <a:spLocks noChangeArrowheads="1"/>
                </p:cNvSpPr>
                <p:nvPr/>
              </p:nvSpPr>
              <p:spPr bwMode="auto">
                <a:xfrm>
                  <a:off x="2652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0" name="Rectangle 127"/>
                <p:cNvSpPr>
                  <a:spLocks noChangeArrowheads="1"/>
                </p:cNvSpPr>
                <p:nvPr/>
              </p:nvSpPr>
              <p:spPr bwMode="auto">
                <a:xfrm>
                  <a:off x="2661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1" name="Rectangle 128"/>
                <p:cNvSpPr>
                  <a:spLocks noChangeArrowheads="1"/>
                </p:cNvSpPr>
                <p:nvPr/>
              </p:nvSpPr>
              <p:spPr bwMode="auto">
                <a:xfrm>
                  <a:off x="2665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2" name="Rectangle 129"/>
                <p:cNvSpPr>
                  <a:spLocks noChangeArrowheads="1"/>
                </p:cNvSpPr>
                <p:nvPr/>
              </p:nvSpPr>
              <p:spPr bwMode="auto">
                <a:xfrm>
                  <a:off x="2674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3" name="Rectangle 130"/>
                <p:cNvSpPr>
                  <a:spLocks noChangeArrowheads="1"/>
                </p:cNvSpPr>
                <p:nvPr/>
              </p:nvSpPr>
              <p:spPr bwMode="auto">
                <a:xfrm>
                  <a:off x="2682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4" name="Rectangle 131"/>
                <p:cNvSpPr>
                  <a:spLocks noChangeArrowheads="1"/>
                </p:cNvSpPr>
                <p:nvPr/>
              </p:nvSpPr>
              <p:spPr bwMode="auto">
                <a:xfrm>
                  <a:off x="2691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5" name="Rectangle 132"/>
                <p:cNvSpPr>
                  <a:spLocks noChangeArrowheads="1"/>
                </p:cNvSpPr>
                <p:nvPr/>
              </p:nvSpPr>
              <p:spPr bwMode="auto">
                <a:xfrm>
                  <a:off x="2700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6" name="Rectangle 133"/>
                <p:cNvSpPr>
                  <a:spLocks noChangeArrowheads="1"/>
                </p:cNvSpPr>
                <p:nvPr/>
              </p:nvSpPr>
              <p:spPr bwMode="auto">
                <a:xfrm>
                  <a:off x="2708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7" name="Rectangle 134"/>
                <p:cNvSpPr>
                  <a:spLocks noChangeArrowheads="1"/>
                </p:cNvSpPr>
                <p:nvPr/>
              </p:nvSpPr>
              <p:spPr bwMode="auto">
                <a:xfrm>
                  <a:off x="271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8" name="Rectangle 135"/>
                <p:cNvSpPr>
                  <a:spLocks noChangeArrowheads="1"/>
                </p:cNvSpPr>
                <p:nvPr/>
              </p:nvSpPr>
              <p:spPr bwMode="auto">
                <a:xfrm>
                  <a:off x="2726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9" name="Rectangle 136"/>
                <p:cNvSpPr>
                  <a:spLocks noChangeArrowheads="1"/>
                </p:cNvSpPr>
                <p:nvPr/>
              </p:nvSpPr>
              <p:spPr bwMode="auto">
                <a:xfrm>
                  <a:off x="2730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70" name="Rectangle 137"/>
                <p:cNvSpPr>
                  <a:spLocks noChangeArrowheads="1"/>
                </p:cNvSpPr>
                <p:nvPr/>
              </p:nvSpPr>
              <p:spPr bwMode="auto">
                <a:xfrm>
                  <a:off x="2738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71" name="Rectangle 138"/>
                <p:cNvSpPr>
                  <a:spLocks noChangeArrowheads="1"/>
                </p:cNvSpPr>
                <p:nvPr/>
              </p:nvSpPr>
              <p:spPr bwMode="auto">
                <a:xfrm>
                  <a:off x="274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72" name="Rectangle 139"/>
                <p:cNvSpPr>
                  <a:spLocks noChangeArrowheads="1"/>
                </p:cNvSpPr>
                <p:nvPr/>
              </p:nvSpPr>
              <p:spPr bwMode="auto">
                <a:xfrm>
                  <a:off x="2756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73" name="Rectangle 140"/>
                <p:cNvSpPr>
                  <a:spLocks noChangeArrowheads="1"/>
                </p:cNvSpPr>
                <p:nvPr/>
              </p:nvSpPr>
              <p:spPr bwMode="auto">
                <a:xfrm>
                  <a:off x="2764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74" name="Rectangle 141"/>
                <p:cNvSpPr>
                  <a:spLocks noChangeArrowheads="1"/>
                </p:cNvSpPr>
                <p:nvPr/>
              </p:nvSpPr>
              <p:spPr bwMode="auto">
                <a:xfrm>
                  <a:off x="2773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75" name="Rectangle 142"/>
                <p:cNvSpPr>
                  <a:spLocks noChangeArrowheads="1"/>
                </p:cNvSpPr>
                <p:nvPr/>
              </p:nvSpPr>
              <p:spPr bwMode="auto">
                <a:xfrm>
                  <a:off x="278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76" name="Rectangle 143"/>
                <p:cNvSpPr>
                  <a:spLocks noChangeArrowheads="1"/>
                </p:cNvSpPr>
                <p:nvPr/>
              </p:nvSpPr>
              <p:spPr bwMode="auto">
                <a:xfrm>
                  <a:off x="2790" y="822"/>
                  <a:ext cx="5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77" name="Rectangle 144"/>
                <p:cNvSpPr>
                  <a:spLocks noChangeArrowheads="1"/>
                </p:cNvSpPr>
                <p:nvPr/>
              </p:nvSpPr>
              <p:spPr bwMode="auto">
                <a:xfrm>
                  <a:off x="2795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78" name="Rectangle 145"/>
                <p:cNvSpPr>
                  <a:spLocks noChangeArrowheads="1"/>
                </p:cNvSpPr>
                <p:nvPr/>
              </p:nvSpPr>
              <p:spPr bwMode="auto">
                <a:xfrm>
                  <a:off x="2803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79" name="Rectangle 146"/>
                <p:cNvSpPr>
                  <a:spLocks noChangeArrowheads="1"/>
                </p:cNvSpPr>
                <p:nvPr/>
              </p:nvSpPr>
              <p:spPr bwMode="auto">
                <a:xfrm>
                  <a:off x="281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80" name="Rectangle 147"/>
                <p:cNvSpPr>
                  <a:spLocks noChangeArrowheads="1"/>
                </p:cNvSpPr>
                <p:nvPr/>
              </p:nvSpPr>
              <p:spPr bwMode="auto">
                <a:xfrm>
                  <a:off x="282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81" name="Rectangle 148"/>
                <p:cNvSpPr>
                  <a:spLocks noChangeArrowheads="1"/>
                </p:cNvSpPr>
                <p:nvPr/>
              </p:nvSpPr>
              <p:spPr bwMode="auto">
                <a:xfrm>
                  <a:off x="282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82" name="Rectangle 149"/>
                <p:cNvSpPr>
                  <a:spLocks noChangeArrowheads="1"/>
                </p:cNvSpPr>
                <p:nvPr/>
              </p:nvSpPr>
              <p:spPr bwMode="auto">
                <a:xfrm>
                  <a:off x="283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83" name="Rectangle 150"/>
                <p:cNvSpPr>
                  <a:spLocks noChangeArrowheads="1"/>
                </p:cNvSpPr>
                <p:nvPr/>
              </p:nvSpPr>
              <p:spPr bwMode="auto">
                <a:xfrm>
                  <a:off x="2846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84" name="Rectangle 151"/>
                <p:cNvSpPr>
                  <a:spLocks noChangeArrowheads="1"/>
                </p:cNvSpPr>
                <p:nvPr/>
              </p:nvSpPr>
              <p:spPr bwMode="auto">
                <a:xfrm>
                  <a:off x="2855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85" name="Rectangle 152"/>
                <p:cNvSpPr>
                  <a:spLocks noChangeArrowheads="1"/>
                </p:cNvSpPr>
                <p:nvPr/>
              </p:nvSpPr>
              <p:spPr bwMode="auto">
                <a:xfrm>
                  <a:off x="285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86" name="Rectangle 153"/>
                <p:cNvSpPr>
                  <a:spLocks noChangeArrowheads="1"/>
                </p:cNvSpPr>
                <p:nvPr/>
              </p:nvSpPr>
              <p:spPr bwMode="auto">
                <a:xfrm>
                  <a:off x="286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87" name="Rectangle 154"/>
                <p:cNvSpPr>
                  <a:spLocks noChangeArrowheads="1"/>
                </p:cNvSpPr>
                <p:nvPr/>
              </p:nvSpPr>
              <p:spPr bwMode="auto">
                <a:xfrm>
                  <a:off x="2876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88" name="Rectangle 155"/>
                <p:cNvSpPr>
                  <a:spLocks noChangeArrowheads="1"/>
                </p:cNvSpPr>
                <p:nvPr/>
              </p:nvSpPr>
              <p:spPr bwMode="auto">
                <a:xfrm>
                  <a:off x="2885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89" name="Rectangle 156"/>
                <p:cNvSpPr>
                  <a:spLocks noChangeArrowheads="1"/>
                </p:cNvSpPr>
                <p:nvPr/>
              </p:nvSpPr>
              <p:spPr bwMode="auto">
                <a:xfrm>
                  <a:off x="2894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90" name="Rectangle 157"/>
                <p:cNvSpPr>
                  <a:spLocks noChangeArrowheads="1"/>
                </p:cNvSpPr>
                <p:nvPr/>
              </p:nvSpPr>
              <p:spPr bwMode="auto">
                <a:xfrm>
                  <a:off x="2902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91" name="Rectangle 158"/>
                <p:cNvSpPr>
                  <a:spLocks noChangeArrowheads="1"/>
                </p:cNvSpPr>
                <p:nvPr/>
              </p:nvSpPr>
              <p:spPr bwMode="auto">
                <a:xfrm>
                  <a:off x="2911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92" name="Rectangle 159"/>
                <p:cNvSpPr>
                  <a:spLocks noChangeArrowheads="1"/>
                </p:cNvSpPr>
                <p:nvPr/>
              </p:nvSpPr>
              <p:spPr bwMode="auto">
                <a:xfrm>
                  <a:off x="2920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93" name="Rectangle 160"/>
                <p:cNvSpPr>
                  <a:spLocks noChangeArrowheads="1"/>
                </p:cNvSpPr>
                <p:nvPr/>
              </p:nvSpPr>
              <p:spPr bwMode="auto">
                <a:xfrm>
                  <a:off x="2924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94" name="Rectangle 161"/>
                <p:cNvSpPr>
                  <a:spLocks noChangeArrowheads="1"/>
                </p:cNvSpPr>
                <p:nvPr/>
              </p:nvSpPr>
              <p:spPr bwMode="auto">
                <a:xfrm>
                  <a:off x="2932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95" name="Rectangle 162"/>
                <p:cNvSpPr>
                  <a:spLocks noChangeArrowheads="1"/>
                </p:cNvSpPr>
                <p:nvPr/>
              </p:nvSpPr>
              <p:spPr bwMode="auto">
                <a:xfrm>
                  <a:off x="2941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96" name="Rectangle 163"/>
                <p:cNvSpPr>
                  <a:spLocks noChangeArrowheads="1"/>
                </p:cNvSpPr>
                <p:nvPr/>
              </p:nvSpPr>
              <p:spPr bwMode="auto">
                <a:xfrm>
                  <a:off x="2950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97" name="Rectangle 164"/>
                <p:cNvSpPr>
                  <a:spLocks noChangeArrowheads="1"/>
                </p:cNvSpPr>
                <p:nvPr/>
              </p:nvSpPr>
              <p:spPr bwMode="auto">
                <a:xfrm>
                  <a:off x="2958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98" name="Rectangle 165"/>
                <p:cNvSpPr>
                  <a:spLocks noChangeArrowheads="1"/>
                </p:cNvSpPr>
                <p:nvPr/>
              </p:nvSpPr>
              <p:spPr bwMode="auto">
                <a:xfrm>
                  <a:off x="296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99" name="Rectangle 166"/>
                <p:cNvSpPr>
                  <a:spLocks noChangeArrowheads="1"/>
                </p:cNvSpPr>
                <p:nvPr/>
              </p:nvSpPr>
              <p:spPr bwMode="auto">
                <a:xfrm>
                  <a:off x="2976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00" name="Rectangle 167"/>
                <p:cNvSpPr>
                  <a:spLocks noChangeArrowheads="1"/>
                </p:cNvSpPr>
                <p:nvPr/>
              </p:nvSpPr>
              <p:spPr bwMode="auto">
                <a:xfrm>
                  <a:off x="2984" y="822"/>
                  <a:ext cx="5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01" name="Rectangle 168"/>
                <p:cNvSpPr>
                  <a:spLocks noChangeArrowheads="1"/>
                </p:cNvSpPr>
                <p:nvPr/>
              </p:nvSpPr>
              <p:spPr bwMode="auto">
                <a:xfrm>
                  <a:off x="2989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02" name="Rectangle 169"/>
                <p:cNvSpPr>
                  <a:spLocks noChangeArrowheads="1"/>
                </p:cNvSpPr>
                <p:nvPr/>
              </p:nvSpPr>
              <p:spPr bwMode="auto">
                <a:xfrm>
                  <a:off x="299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03" name="Rectangle 170"/>
                <p:cNvSpPr>
                  <a:spLocks noChangeArrowheads="1"/>
                </p:cNvSpPr>
                <p:nvPr/>
              </p:nvSpPr>
              <p:spPr bwMode="auto">
                <a:xfrm>
                  <a:off x="3006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04" name="Rectangle 171"/>
                <p:cNvSpPr>
                  <a:spLocks noChangeArrowheads="1"/>
                </p:cNvSpPr>
                <p:nvPr/>
              </p:nvSpPr>
              <p:spPr bwMode="auto">
                <a:xfrm>
                  <a:off x="3014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05" name="Rectangle 172"/>
                <p:cNvSpPr>
                  <a:spLocks noChangeArrowheads="1"/>
                </p:cNvSpPr>
                <p:nvPr/>
              </p:nvSpPr>
              <p:spPr bwMode="auto">
                <a:xfrm>
                  <a:off x="3023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06" name="Rectangle 173"/>
                <p:cNvSpPr>
                  <a:spLocks noChangeArrowheads="1"/>
                </p:cNvSpPr>
                <p:nvPr/>
              </p:nvSpPr>
              <p:spPr bwMode="auto">
                <a:xfrm>
                  <a:off x="303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07" name="Rectangle 174"/>
                <p:cNvSpPr>
                  <a:spLocks noChangeArrowheads="1"/>
                </p:cNvSpPr>
                <p:nvPr/>
              </p:nvSpPr>
              <p:spPr bwMode="auto">
                <a:xfrm>
                  <a:off x="304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08" name="Rectangle 175"/>
                <p:cNvSpPr>
                  <a:spLocks noChangeArrowheads="1"/>
                </p:cNvSpPr>
                <p:nvPr/>
              </p:nvSpPr>
              <p:spPr bwMode="auto">
                <a:xfrm>
                  <a:off x="3049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09" name="Rectangle 176"/>
                <p:cNvSpPr>
                  <a:spLocks noChangeArrowheads="1"/>
                </p:cNvSpPr>
                <p:nvPr/>
              </p:nvSpPr>
              <p:spPr bwMode="auto">
                <a:xfrm>
                  <a:off x="3053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10" name="Rectangle 177"/>
                <p:cNvSpPr>
                  <a:spLocks noChangeArrowheads="1"/>
                </p:cNvSpPr>
                <p:nvPr/>
              </p:nvSpPr>
              <p:spPr bwMode="auto">
                <a:xfrm>
                  <a:off x="306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11" name="Rectangle 178"/>
                <p:cNvSpPr>
                  <a:spLocks noChangeArrowheads="1"/>
                </p:cNvSpPr>
                <p:nvPr/>
              </p:nvSpPr>
              <p:spPr bwMode="auto">
                <a:xfrm>
                  <a:off x="307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12" name="Rectangle 179"/>
                <p:cNvSpPr>
                  <a:spLocks noChangeArrowheads="1"/>
                </p:cNvSpPr>
                <p:nvPr/>
              </p:nvSpPr>
              <p:spPr bwMode="auto">
                <a:xfrm>
                  <a:off x="307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13" name="Rectangle 180"/>
                <p:cNvSpPr>
                  <a:spLocks noChangeArrowheads="1"/>
                </p:cNvSpPr>
                <p:nvPr/>
              </p:nvSpPr>
              <p:spPr bwMode="auto">
                <a:xfrm>
                  <a:off x="308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14" name="Rectangle 181"/>
                <p:cNvSpPr>
                  <a:spLocks noChangeArrowheads="1"/>
                </p:cNvSpPr>
                <p:nvPr/>
              </p:nvSpPr>
              <p:spPr bwMode="auto">
                <a:xfrm>
                  <a:off x="3096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15" name="Rectangle 182"/>
                <p:cNvSpPr>
                  <a:spLocks noChangeArrowheads="1"/>
                </p:cNvSpPr>
                <p:nvPr/>
              </p:nvSpPr>
              <p:spPr bwMode="auto">
                <a:xfrm>
                  <a:off x="3105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16" name="Rectangle 183"/>
                <p:cNvSpPr>
                  <a:spLocks noChangeArrowheads="1"/>
                </p:cNvSpPr>
                <p:nvPr/>
              </p:nvSpPr>
              <p:spPr bwMode="auto">
                <a:xfrm>
                  <a:off x="3114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17" name="Rectangle 184"/>
                <p:cNvSpPr>
                  <a:spLocks noChangeArrowheads="1"/>
                </p:cNvSpPr>
                <p:nvPr/>
              </p:nvSpPr>
              <p:spPr bwMode="auto">
                <a:xfrm>
                  <a:off x="311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18" name="Rectangle 185"/>
                <p:cNvSpPr>
                  <a:spLocks noChangeArrowheads="1"/>
                </p:cNvSpPr>
                <p:nvPr/>
              </p:nvSpPr>
              <p:spPr bwMode="auto">
                <a:xfrm>
                  <a:off x="3126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19" name="Rectangle 186"/>
                <p:cNvSpPr>
                  <a:spLocks noChangeArrowheads="1"/>
                </p:cNvSpPr>
                <p:nvPr/>
              </p:nvSpPr>
              <p:spPr bwMode="auto">
                <a:xfrm>
                  <a:off x="3135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20" name="Rectangle 187"/>
                <p:cNvSpPr>
                  <a:spLocks noChangeArrowheads="1"/>
                </p:cNvSpPr>
                <p:nvPr/>
              </p:nvSpPr>
              <p:spPr bwMode="auto">
                <a:xfrm>
                  <a:off x="3144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21" name="Rectangle 188"/>
                <p:cNvSpPr>
                  <a:spLocks noChangeArrowheads="1"/>
                </p:cNvSpPr>
                <p:nvPr/>
              </p:nvSpPr>
              <p:spPr bwMode="auto">
                <a:xfrm>
                  <a:off x="3152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22" name="Rectangle 189"/>
                <p:cNvSpPr>
                  <a:spLocks noChangeArrowheads="1"/>
                </p:cNvSpPr>
                <p:nvPr/>
              </p:nvSpPr>
              <p:spPr bwMode="auto">
                <a:xfrm>
                  <a:off x="3161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23" name="Rectangle 190"/>
                <p:cNvSpPr>
                  <a:spLocks noChangeArrowheads="1"/>
                </p:cNvSpPr>
                <p:nvPr/>
              </p:nvSpPr>
              <p:spPr bwMode="auto">
                <a:xfrm>
                  <a:off x="3170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24" name="Rectangle 191"/>
                <p:cNvSpPr>
                  <a:spLocks noChangeArrowheads="1"/>
                </p:cNvSpPr>
                <p:nvPr/>
              </p:nvSpPr>
              <p:spPr bwMode="auto">
                <a:xfrm>
                  <a:off x="3178" y="822"/>
                  <a:ext cx="5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25" name="Rectangle 192"/>
                <p:cNvSpPr>
                  <a:spLocks noChangeArrowheads="1"/>
                </p:cNvSpPr>
                <p:nvPr/>
              </p:nvSpPr>
              <p:spPr bwMode="auto">
                <a:xfrm>
                  <a:off x="3183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26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91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27" name="Rectangle 194"/>
                <p:cNvSpPr>
                  <a:spLocks noChangeArrowheads="1"/>
                </p:cNvSpPr>
                <p:nvPr/>
              </p:nvSpPr>
              <p:spPr bwMode="auto">
                <a:xfrm>
                  <a:off x="3200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28" name="Rectangle 195"/>
                <p:cNvSpPr>
                  <a:spLocks noChangeArrowheads="1"/>
                </p:cNvSpPr>
                <p:nvPr/>
              </p:nvSpPr>
              <p:spPr bwMode="auto">
                <a:xfrm>
                  <a:off x="3208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29" name="Rectangle 196"/>
                <p:cNvSpPr>
                  <a:spLocks noChangeArrowheads="1"/>
                </p:cNvSpPr>
                <p:nvPr/>
              </p:nvSpPr>
              <p:spPr bwMode="auto">
                <a:xfrm>
                  <a:off x="321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30" name="Rectangle 197"/>
                <p:cNvSpPr>
                  <a:spLocks noChangeArrowheads="1"/>
                </p:cNvSpPr>
                <p:nvPr/>
              </p:nvSpPr>
              <p:spPr bwMode="auto">
                <a:xfrm>
                  <a:off x="3226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31" name="Rectangle 198"/>
                <p:cNvSpPr>
                  <a:spLocks noChangeArrowheads="1"/>
                </p:cNvSpPr>
                <p:nvPr/>
              </p:nvSpPr>
              <p:spPr bwMode="auto">
                <a:xfrm>
                  <a:off x="3234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32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43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33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47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34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56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64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3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37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38" name="Rectangle 205"/>
                <p:cNvSpPr>
                  <a:spLocks noChangeArrowheads="1"/>
                </p:cNvSpPr>
                <p:nvPr/>
              </p:nvSpPr>
              <p:spPr bwMode="auto">
                <a:xfrm>
                  <a:off x="329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39" name="Rectangle 206"/>
                <p:cNvSpPr>
                  <a:spLocks noChangeArrowheads="1"/>
                </p:cNvSpPr>
                <p:nvPr/>
              </p:nvSpPr>
              <p:spPr bwMode="auto">
                <a:xfrm>
                  <a:off x="329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40" name="Rectangle 207"/>
                <p:cNvSpPr>
                  <a:spLocks noChangeArrowheads="1"/>
                </p:cNvSpPr>
                <p:nvPr/>
              </p:nvSpPr>
              <p:spPr bwMode="auto">
                <a:xfrm>
                  <a:off x="3308" y="822"/>
                  <a:ext cx="4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41" name="Rectangle 208"/>
                <p:cNvSpPr>
                  <a:spLocks noChangeArrowheads="1"/>
                </p:cNvSpPr>
                <p:nvPr/>
              </p:nvSpPr>
              <p:spPr bwMode="auto">
                <a:xfrm>
                  <a:off x="3312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42" name="Rectangle 209"/>
                <p:cNvSpPr>
                  <a:spLocks noChangeArrowheads="1"/>
                </p:cNvSpPr>
                <p:nvPr/>
              </p:nvSpPr>
              <p:spPr bwMode="auto">
                <a:xfrm>
                  <a:off x="3320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43" name="Rectangle 210"/>
                <p:cNvSpPr>
                  <a:spLocks noChangeArrowheads="1"/>
                </p:cNvSpPr>
                <p:nvPr/>
              </p:nvSpPr>
              <p:spPr bwMode="auto">
                <a:xfrm>
                  <a:off x="3329" y="822"/>
                  <a:ext cx="9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44" name="Rectangle 211"/>
                <p:cNvSpPr>
                  <a:spLocks noChangeArrowheads="1"/>
                </p:cNvSpPr>
                <p:nvPr/>
              </p:nvSpPr>
              <p:spPr bwMode="auto">
                <a:xfrm>
                  <a:off x="3338" y="822"/>
                  <a:ext cx="8" cy="6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8" name="Freeform 212"/>
              <p:cNvSpPr>
                <a:spLocks/>
              </p:cNvSpPr>
              <p:nvPr/>
            </p:nvSpPr>
            <p:spPr bwMode="auto">
              <a:xfrm>
                <a:off x="1842" y="822"/>
                <a:ext cx="1500" cy="65"/>
              </a:xfrm>
              <a:custGeom>
                <a:avLst/>
                <a:gdLst>
                  <a:gd name="T0" fmla="*/ 0 w 1500"/>
                  <a:gd name="T1" fmla="*/ 0 h 65"/>
                  <a:gd name="T2" fmla="*/ 133 w 1500"/>
                  <a:gd name="T3" fmla="*/ 65 h 65"/>
                  <a:gd name="T4" fmla="*/ 1371 w 1500"/>
                  <a:gd name="T5" fmla="*/ 65 h 65"/>
                  <a:gd name="T6" fmla="*/ 1500 w 1500"/>
                  <a:gd name="T7" fmla="*/ 0 h 65"/>
                  <a:gd name="T8" fmla="*/ 0 w 1500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0"/>
                  <a:gd name="T16" fmla="*/ 0 h 65"/>
                  <a:gd name="T17" fmla="*/ 1500 w 1500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0" h="65">
                    <a:moveTo>
                      <a:pt x="0" y="0"/>
                    </a:moveTo>
                    <a:lnTo>
                      <a:pt x="133" y="65"/>
                    </a:lnTo>
                    <a:lnTo>
                      <a:pt x="1371" y="65"/>
                    </a:lnTo>
                    <a:lnTo>
                      <a:pt x="15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213" name="Line 213"/>
            <p:cNvSpPr>
              <a:spLocks noChangeShapeType="1"/>
            </p:cNvSpPr>
            <p:nvPr/>
          </p:nvSpPr>
          <p:spPr bwMode="auto">
            <a:xfrm rot="10800000">
              <a:off x="4318" y="806"/>
              <a:ext cx="53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14" name="Rectangle 214"/>
            <p:cNvSpPr>
              <a:spLocks noChangeArrowheads="1"/>
            </p:cNvSpPr>
            <p:nvPr/>
          </p:nvSpPr>
          <p:spPr bwMode="auto">
            <a:xfrm>
              <a:off x="4497" y="2451"/>
              <a:ext cx="17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 b="1">
                  <a:solidFill>
                    <a:srgbClr val="003399"/>
                  </a:solidFill>
                  <a:latin typeface="Courier New" pitchFamily="49" charset="0"/>
                </a:rPr>
                <a:t>COIL</a:t>
              </a:r>
            </a:p>
          </p:txBody>
        </p:sp>
        <p:sp>
          <p:nvSpPr>
            <p:cNvPr id="51215" name="Rectangle 215"/>
            <p:cNvSpPr>
              <a:spLocks noChangeArrowheads="1"/>
            </p:cNvSpPr>
            <p:nvPr/>
          </p:nvSpPr>
          <p:spPr bwMode="auto">
            <a:xfrm>
              <a:off x="3389" y="2622"/>
              <a:ext cx="43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000" b="1">
                  <a:solidFill>
                    <a:srgbClr val="003399"/>
                  </a:solidFill>
                </a:rPr>
                <a:t>Na</a:t>
              </a:r>
              <a:r>
                <a:rPr lang="it-IT" altLang="it-IT" sz="1000" b="1" baseline="-25000">
                  <a:solidFill>
                    <a:srgbClr val="003399"/>
                  </a:solidFill>
                </a:rPr>
                <a:t>2</a:t>
              </a:r>
              <a:r>
                <a:rPr lang="it-IT" altLang="it-IT" sz="1000" b="1">
                  <a:solidFill>
                    <a:srgbClr val="003399"/>
                  </a:solidFill>
                </a:rPr>
                <a:t>CO</a:t>
              </a:r>
              <a:r>
                <a:rPr lang="it-IT" altLang="it-IT" sz="1000" b="1" baseline="-25000">
                  <a:solidFill>
                    <a:srgbClr val="003399"/>
                  </a:solidFill>
                </a:rPr>
                <a:t>3</a:t>
              </a:r>
              <a:r>
                <a:rPr lang="it-IT" altLang="it-IT" sz="1000" b="1">
                  <a:solidFill>
                    <a:srgbClr val="003399"/>
                  </a:solidFill>
                </a:rPr>
                <a:t>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000" b="1">
                  <a:solidFill>
                    <a:srgbClr val="003399"/>
                  </a:solidFill>
                </a:rPr>
                <a:t>DENUDER</a:t>
              </a:r>
            </a:p>
          </p:txBody>
        </p:sp>
        <p:sp>
          <p:nvSpPr>
            <p:cNvPr id="51216" name="Rectangle 216"/>
            <p:cNvSpPr>
              <a:spLocks noChangeArrowheads="1"/>
            </p:cNvSpPr>
            <p:nvPr/>
          </p:nvSpPr>
          <p:spPr bwMode="auto">
            <a:xfrm>
              <a:off x="2121" y="551"/>
              <a:ext cx="278" cy="6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it-IT" sz="2400">
                <a:solidFill>
                  <a:srgbClr val="000000"/>
                </a:solidFill>
              </a:endParaRPr>
            </a:p>
          </p:txBody>
        </p:sp>
        <p:grpSp>
          <p:nvGrpSpPr>
            <p:cNvPr id="51217" name="Group 217"/>
            <p:cNvGrpSpPr>
              <a:grpSpLocks/>
            </p:cNvGrpSpPr>
            <p:nvPr/>
          </p:nvGrpSpPr>
          <p:grpSpPr bwMode="auto">
            <a:xfrm>
              <a:off x="4113" y="2342"/>
              <a:ext cx="194" cy="335"/>
              <a:chOff x="4416" y="1776"/>
              <a:chExt cx="181" cy="336"/>
            </a:xfrm>
          </p:grpSpPr>
          <p:sp>
            <p:nvSpPr>
              <p:cNvPr id="51453" name="Oval 218"/>
              <p:cNvSpPr>
                <a:spLocks noChangeArrowheads="1"/>
              </p:cNvSpPr>
              <p:nvPr/>
            </p:nvSpPr>
            <p:spPr bwMode="auto">
              <a:xfrm>
                <a:off x="4416" y="1776"/>
                <a:ext cx="181" cy="19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4" name="Oval 219"/>
              <p:cNvSpPr>
                <a:spLocks noChangeArrowheads="1"/>
              </p:cNvSpPr>
              <p:nvPr/>
            </p:nvSpPr>
            <p:spPr bwMode="auto">
              <a:xfrm>
                <a:off x="4416" y="1824"/>
                <a:ext cx="181" cy="19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5" name="Oval 220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181" cy="19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6" name="Oval 22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181" cy="19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it-IT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218" name="Group 222"/>
            <p:cNvGrpSpPr>
              <a:grpSpLocks/>
            </p:cNvGrpSpPr>
            <p:nvPr/>
          </p:nvGrpSpPr>
          <p:grpSpPr bwMode="auto">
            <a:xfrm>
              <a:off x="1373" y="448"/>
              <a:ext cx="1613" cy="72"/>
              <a:chOff x="1842" y="659"/>
              <a:chExt cx="1504" cy="38"/>
            </a:xfrm>
          </p:grpSpPr>
          <p:grpSp>
            <p:nvGrpSpPr>
              <p:cNvPr id="51265" name="Group 223"/>
              <p:cNvGrpSpPr>
                <a:grpSpLocks/>
              </p:cNvGrpSpPr>
              <p:nvPr/>
            </p:nvGrpSpPr>
            <p:grpSpPr bwMode="auto">
              <a:xfrm>
                <a:off x="1842" y="659"/>
                <a:ext cx="1504" cy="38"/>
                <a:chOff x="1842" y="659"/>
                <a:chExt cx="1504" cy="38"/>
              </a:xfrm>
            </p:grpSpPr>
            <p:sp>
              <p:nvSpPr>
                <p:cNvPr id="51267" name="Rectangle 224"/>
                <p:cNvSpPr>
                  <a:spLocks noChangeArrowheads="1"/>
                </p:cNvSpPr>
                <p:nvPr/>
              </p:nvSpPr>
              <p:spPr bwMode="auto">
                <a:xfrm>
                  <a:off x="184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68" name="Rectangle 225"/>
                <p:cNvSpPr>
                  <a:spLocks noChangeArrowheads="1"/>
                </p:cNvSpPr>
                <p:nvPr/>
              </p:nvSpPr>
              <p:spPr bwMode="auto">
                <a:xfrm>
                  <a:off x="185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69" name="Rectangle 226"/>
                <p:cNvSpPr>
                  <a:spLocks noChangeArrowheads="1"/>
                </p:cNvSpPr>
                <p:nvPr/>
              </p:nvSpPr>
              <p:spPr bwMode="auto">
                <a:xfrm>
                  <a:off x="185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70" name="Rectangle 227"/>
                <p:cNvSpPr>
                  <a:spLocks noChangeArrowheads="1"/>
                </p:cNvSpPr>
                <p:nvPr/>
              </p:nvSpPr>
              <p:spPr bwMode="auto">
                <a:xfrm>
                  <a:off x="186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71" name="Rectangle 228"/>
                <p:cNvSpPr>
                  <a:spLocks noChangeArrowheads="1"/>
                </p:cNvSpPr>
                <p:nvPr/>
              </p:nvSpPr>
              <p:spPr bwMode="auto">
                <a:xfrm>
                  <a:off x="1876" y="659"/>
                  <a:ext cx="5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72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81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73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8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74" name="Rectangle 231"/>
                <p:cNvSpPr>
                  <a:spLocks noChangeArrowheads="1"/>
                </p:cNvSpPr>
                <p:nvPr/>
              </p:nvSpPr>
              <p:spPr bwMode="auto">
                <a:xfrm>
                  <a:off x="189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75" name="Rectangle 232"/>
                <p:cNvSpPr>
                  <a:spLocks noChangeArrowheads="1"/>
                </p:cNvSpPr>
                <p:nvPr/>
              </p:nvSpPr>
              <p:spPr bwMode="auto">
                <a:xfrm>
                  <a:off x="1906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76" name="Rectangle 233"/>
                <p:cNvSpPr>
                  <a:spLocks noChangeArrowheads="1"/>
                </p:cNvSpPr>
                <p:nvPr/>
              </p:nvSpPr>
              <p:spPr bwMode="auto">
                <a:xfrm>
                  <a:off x="1915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77" name="Rectangle 234"/>
                <p:cNvSpPr>
                  <a:spLocks noChangeArrowheads="1"/>
                </p:cNvSpPr>
                <p:nvPr/>
              </p:nvSpPr>
              <p:spPr bwMode="auto">
                <a:xfrm>
                  <a:off x="1924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78" name="Rectangle 235"/>
                <p:cNvSpPr>
                  <a:spLocks noChangeArrowheads="1"/>
                </p:cNvSpPr>
                <p:nvPr/>
              </p:nvSpPr>
              <p:spPr bwMode="auto">
                <a:xfrm>
                  <a:off x="1932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79" name="Rectangle 236"/>
                <p:cNvSpPr>
                  <a:spLocks noChangeArrowheads="1"/>
                </p:cNvSpPr>
                <p:nvPr/>
              </p:nvSpPr>
              <p:spPr bwMode="auto">
                <a:xfrm>
                  <a:off x="1941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80" name="Rectangle 237"/>
                <p:cNvSpPr>
                  <a:spLocks noChangeArrowheads="1"/>
                </p:cNvSpPr>
                <p:nvPr/>
              </p:nvSpPr>
              <p:spPr bwMode="auto">
                <a:xfrm>
                  <a:off x="1945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81" name="Rectangle 238"/>
                <p:cNvSpPr>
                  <a:spLocks noChangeArrowheads="1"/>
                </p:cNvSpPr>
                <p:nvPr/>
              </p:nvSpPr>
              <p:spPr bwMode="auto">
                <a:xfrm>
                  <a:off x="1954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82" name="Rectangle 239"/>
                <p:cNvSpPr>
                  <a:spLocks noChangeArrowheads="1"/>
                </p:cNvSpPr>
                <p:nvPr/>
              </p:nvSpPr>
              <p:spPr bwMode="auto">
                <a:xfrm>
                  <a:off x="1963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83" name="Rectangle 240"/>
                <p:cNvSpPr>
                  <a:spLocks noChangeArrowheads="1"/>
                </p:cNvSpPr>
                <p:nvPr/>
              </p:nvSpPr>
              <p:spPr bwMode="auto">
                <a:xfrm>
                  <a:off x="1971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84" name="Rectangle 241"/>
                <p:cNvSpPr>
                  <a:spLocks noChangeArrowheads="1"/>
                </p:cNvSpPr>
                <p:nvPr/>
              </p:nvSpPr>
              <p:spPr bwMode="auto">
                <a:xfrm>
                  <a:off x="1980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85" name="Rectangle 242"/>
                <p:cNvSpPr>
                  <a:spLocks noChangeArrowheads="1"/>
                </p:cNvSpPr>
                <p:nvPr/>
              </p:nvSpPr>
              <p:spPr bwMode="auto">
                <a:xfrm>
                  <a:off x="1988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86" name="Rectangle 243"/>
                <p:cNvSpPr>
                  <a:spLocks noChangeArrowheads="1"/>
                </p:cNvSpPr>
                <p:nvPr/>
              </p:nvSpPr>
              <p:spPr bwMode="auto">
                <a:xfrm>
                  <a:off x="199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87" name="Rectangle 244"/>
                <p:cNvSpPr>
                  <a:spLocks noChangeArrowheads="1"/>
                </p:cNvSpPr>
                <p:nvPr/>
              </p:nvSpPr>
              <p:spPr bwMode="auto">
                <a:xfrm>
                  <a:off x="2006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88" name="Rectangle 245"/>
                <p:cNvSpPr>
                  <a:spLocks noChangeArrowheads="1"/>
                </p:cNvSpPr>
                <p:nvPr/>
              </p:nvSpPr>
              <p:spPr bwMode="auto">
                <a:xfrm>
                  <a:off x="201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89" name="Rectangle 246"/>
                <p:cNvSpPr>
                  <a:spLocks noChangeArrowheads="1"/>
                </p:cNvSpPr>
                <p:nvPr/>
              </p:nvSpPr>
              <p:spPr bwMode="auto">
                <a:xfrm>
                  <a:off x="2019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90" name="Rectangle 247"/>
                <p:cNvSpPr>
                  <a:spLocks noChangeArrowheads="1"/>
                </p:cNvSpPr>
                <p:nvPr/>
              </p:nvSpPr>
              <p:spPr bwMode="auto">
                <a:xfrm>
                  <a:off x="202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91" name="Rectangle 248"/>
                <p:cNvSpPr>
                  <a:spLocks noChangeArrowheads="1"/>
                </p:cNvSpPr>
                <p:nvPr/>
              </p:nvSpPr>
              <p:spPr bwMode="auto">
                <a:xfrm>
                  <a:off x="2036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92" name="Rectangle 249"/>
                <p:cNvSpPr>
                  <a:spLocks noChangeArrowheads="1"/>
                </p:cNvSpPr>
                <p:nvPr/>
              </p:nvSpPr>
              <p:spPr bwMode="auto">
                <a:xfrm>
                  <a:off x="2044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93" name="Rectangle 250"/>
                <p:cNvSpPr>
                  <a:spLocks noChangeArrowheads="1"/>
                </p:cNvSpPr>
                <p:nvPr/>
              </p:nvSpPr>
              <p:spPr bwMode="auto">
                <a:xfrm>
                  <a:off x="2053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94" name="Rectangle 251"/>
                <p:cNvSpPr>
                  <a:spLocks noChangeArrowheads="1"/>
                </p:cNvSpPr>
                <p:nvPr/>
              </p:nvSpPr>
              <p:spPr bwMode="auto">
                <a:xfrm>
                  <a:off x="206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95" name="Rectangle 252"/>
                <p:cNvSpPr>
                  <a:spLocks noChangeArrowheads="1"/>
                </p:cNvSpPr>
                <p:nvPr/>
              </p:nvSpPr>
              <p:spPr bwMode="auto">
                <a:xfrm>
                  <a:off x="2070" y="659"/>
                  <a:ext cx="5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96" name="Rectangle 253"/>
                <p:cNvSpPr>
                  <a:spLocks noChangeArrowheads="1"/>
                </p:cNvSpPr>
                <p:nvPr/>
              </p:nvSpPr>
              <p:spPr bwMode="auto">
                <a:xfrm>
                  <a:off x="2075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97" name="Rectangle 254"/>
                <p:cNvSpPr>
                  <a:spLocks noChangeArrowheads="1"/>
                </p:cNvSpPr>
                <p:nvPr/>
              </p:nvSpPr>
              <p:spPr bwMode="auto">
                <a:xfrm>
                  <a:off x="2083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98" name="Rectangle 255"/>
                <p:cNvSpPr>
                  <a:spLocks noChangeArrowheads="1"/>
                </p:cNvSpPr>
                <p:nvPr/>
              </p:nvSpPr>
              <p:spPr bwMode="auto">
                <a:xfrm>
                  <a:off x="209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99" name="Rectangle 256"/>
                <p:cNvSpPr>
                  <a:spLocks noChangeArrowheads="1"/>
                </p:cNvSpPr>
                <p:nvPr/>
              </p:nvSpPr>
              <p:spPr bwMode="auto">
                <a:xfrm>
                  <a:off x="210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00" name="Rectangle 257"/>
                <p:cNvSpPr>
                  <a:spLocks noChangeArrowheads="1"/>
                </p:cNvSpPr>
                <p:nvPr/>
              </p:nvSpPr>
              <p:spPr bwMode="auto">
                <a:xfrm>
                  <a:off x="210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01" name="Rectangle 258"/>
                <p:cNvSpPr>
                  <a:spLocks noChangeArrowheads="1"/>
                </p:cNvSpPr>
                <p:nvPr/>
              </p:nvSpPr>
              <p:spPr bwMode="auto">
                <a:xfrm>
                  <a:off x="211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02" name="Rectangle 259"/>
                <p:cNvSpPr>
                  <a:spLocks noChangeArrowheads="1"/>
                </p:cNvSpPr>
                <p:nvPr/>
              </p:nvSpPr>
              <p:spPr bwMode="auto">
                <a:xfrm>
                  <a:off x="2126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03" name="Rectangle 260"/>
                <p:cNvSpPr>
                  <a:spLocks noChangeArrowheads="1"/>
                </p:cNvSpPr>
                <p:nvPr/>
              </p:nvSpPr>
              <p:spPr bwMode="auto">
                <a:xfrm>
                  <a:off x="2135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04" name="Rectangle 261"/>
                <p:cNvSpPr>
                  <a:spLocks noChangeArrowheads="1"/>
                </p:cNvSpPr>
                <p:nvPr/>
              </p:nvSpPr>
              <p:spPr bwMode="auto">
                <a:xfrm>
                  <a:off x="213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05" name="Rectangle 262"/>
                <p:cNvSpPr>
                  <a:spLocks noChangeArrowheads="1"/>
                </p:cNvSpPr>
                <p:nvPr/>
              </p:nvSpPr>
              <p:spPr bwMode="auto">
                <a:xfrm>
                  <a:off x="214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06" name="Rectangle 263"/>
                <p:cNvSpPr>
                  <a:spLocks noChangeArrowheads="1"/>
                </p:cNvSpPr>
                <p:nvPr/>
              </p:nvSpPr>
              <p:spPr bwMode="auto">
                <a:xfrm>
                  <a:off x="2156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07" name="Rectangle 264"/>
                <p:cNvSpPr>
                  <a:spLocks noChangeArrowheads="1"/>
                </p:cNvSpPr>
                <p:nvPr/>
              </p:nvSpPr>
              <p:spPr bwMode="auto">
                <a:xfrm>
                  <a:off x="2165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08" name="Rectangle 265"/>
                <p:cNvSpPr>
                  <a:spLocks noChangeArrowheads="1"/>
                </p:cNvSpPr>
                <p:nvPr/>
              </p:nvSpPr>
              <p:spPr bwMode="auto">
                <a:xfrm>
                  <a:off x="2174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09" name="Rectangle 266"/>
                <p:cNvSpPr>
                  <a:spLocks noChangeArrowheads="1"/>
                </p:cNvSpPr>
                <p:nvPr/>
              </p:nvSpPr>
              <p:spPr bwMode="auto">
                <a:xfrm>
                  <a:off x="2182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10" name="Rectangle 267"/>
                <p:cNvSpPr>
                  <a:spLocks noChangeArrowheads="1"/>
                </p:cNvSpPr>
                <p:nvPr/>
              </p:nvSpPr>
              <p:spPr bwMode="auto">
                <a:xfrm>
                  <a:off x="2191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11" name="Rectangle 268"/>
                <p:cNvSpPr>
                  <a:spLocks noChangeArrowheads="1"/>
                </p:cNvSpPr>
                <p:nvPr/>
              </p:nvSpPr>
              <p:spPr bwMode="auto">
                <a:xfrm>
                  <a:off x="2200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12" name="Rectangle 269"/>
                <p:cNvSpPr>
                  <a:spLocks noChangeArrowheads="1"/>
                </p:cNvSpPr>
                <p:nvPr/>
              </p:nvSpPr>
              <p:spPr bwMode="auto">
                <a:xfrm>
                  <a:off x="2204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13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13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14" name="Rectangle 271"/>
                <p:cNvSpPr>
                  <a:spLocks noChangeArrowheads="1"/>
                </p:cNvSpPr>
                <p:nvPr/>
              </p:nvSpPr>
              <p:spPr bwMode="auto">
                <a:xfrm>
                  <a:off x="2221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15" name="Rectangle 272"/>
                <p:cNvSpPr>
                  <a:spLocks noChangeArrowheads="1"/>
                </p:cNvSpPr>
                <p:nvPr/>
              </p:nvSpPr>
              <p:spPr bwMode="auto">
                <a:xfrm>
                  <a:off x="2230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16" name="Rectangle 273"/>
                <p:cNvSpPr>
                  <a:spLocks noChangeArrowheads="1"/>
                </p:cNvSpPr>
                <p:nvPr/>
              </p:nvSpPr>
              <p:spPr bwMode="auto">
                <a:xfrm>
                  <a:off x="2238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17" name="Rectangle 274"/>
                <p:cNvSpPr>
                  <a:spLocks noChangeArrowheads="1"/>
                </p:cNvSpPr>
                <p:nvPr/>
              </p:nvSpPr>
              <p:spPr bwMode="auto">
                <a:xfrm>
                  <a:off x="224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18" name="Rectangle 275"/>
                <p:cNvSpPr>
                  <a:spLocks noChangeArrowheads="1"/>
                </p:cNvSpPr>
                <p:nvPr/>
              </p:nvSpPr>
              <p:spPr bwMode="auto">
                <a:xfrm>
                  <a:off x="2256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19" name="Rectangle 276"/>
                <p:cNvSpPr>
                  <a:spLocks noChangeArrowheads="1"/>
                </p:cNvSpPr>
                <p:nvPr/>
              </p:nvSpPr>
              <p:spPr bwMode="auto">
                <a:xfrm>
                  <a:off x="2264" y="659"/>
                  <a:ext cx="5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20" name="Rectangle 277"/>
                <p:cNvSpPr>
                  <a:spLocks noChangeArrowheads="1"/>
                </p:cNvSpPr>
                <p:nvPr/>
              </p:nvSpPr>
              <p:spPr bwMode="auto">
                <a:xfrm>
                  <a:off x="2269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21" name="Rectangle 278"/>
                <p:cNvSpPr>
                  <a:spLocks noChangeArrowheads="1"/>
                </p:cNvSpPr>
                <p:nvPr/>
              </p:nvSpPr>
              <p:spPr bwMode="auto">
                <a:xfrm>
                  <a:off x="227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22" name="Rectangle 279"/>
                <p:cNvSpPr>
                  <a:spLocks noChangeArrowheads="1"/>
                </p:cNvSpPr>
                <p:nvPr/>
              </p:nvSpPr>
              <p:spPr bwMode="auto">
                <a:xfrm>
                  <a:off x="2286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23" name="Rectangle 280"/>
                <p:cNvSpPr>
                  <a:spLocks noChangeArrowheads="1"/>
                </p:cNvSpPr>
                <p:nvPr/>
              </p:nvSpPr>
              <p:spPr bwMode="auto">
                <a:xfrm>
                  <a:off x="2294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24" name="Rectangle 281"/>
                <p:cNvSpPr>
                  <a:spLocks noChangeArrowheads="1"/>
                </p:cNvSpPr>
                <p:nvPr/>
              </p:nvSpPr>
              <p:spPr bwMode="auto">
                <a:xfrm>
                  <a:off x="2303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25" name="Rectangle 282"/>
                <p:cNvSpPr>
                  <a:spLocks noChangeArrowheads="1"/>
                </p:cNvSpPr>
                <p:nvPr/>
              </p:nvSpPr>
              <p:spPr bwMode="auto">
                <a:xfrm>
                  <a:off x="231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26" name="Rectangle 283"/>
                <p:cNvSpPr>
                  <a:spLocks noChangeArrowheads="1"/>
                </p:cNvSpPr>
                <p:nvPr/>
              </p:nvSpPr>
              <p:spPr bwMode="auto">
                <a:xfrm>
                  <a:off x="232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27" name="Rectangle 284"/>
                <p:cNvSpPr>
                  <a:spLocks noChangeArrowheads="1"/>
                </p:cNvSpPr>
                <p:nvPr/>
              </p:nvSpPr>
              <p:spPr bwMode="auto">
                <a:xfrm>
                  <a:off x="2329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28" name="Rectangle 285"/>
                <p:cNvSpPr>
                  <a:spLocks noChangeArrowheads="1"/>
                </p:cNvSpPr>
                <p:nvPr/>
              </p:nvSpPr>
              <p:spPr bwMode="auto">
                <a:xfrm>
                  <a:off x="2333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29" name="Rectangle 286"/>
                <p:cNvSpPr>
                  <a:spLocks noChangeArrowheads="1"/>
                </p:cNvSpPr>
                <p:nvPr/>
              </p:nvSpPr>
              <p:spPr bwMode="auto">
                <a:xfrm>
                  <a:off x="234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30" name="Rectangle 287"/>
                <p:cNvSpPr>
                  <a:spLocks noChangeArrowheads="1"/>
                </p:cNvSpPr>
                <p:nvPr/>
              </p:nvSpPr>
              <p:spPr bwMode="auto">
                <a:xfrm>
                  <a:off x="235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31" name="Rectangle 288"/>
                <p:cNvSpPr>
                  <a:spLocks noChangeArrowheads="1"/>
                </p:cNvSpPr>
                <p:nvPr/>
              </p:nvSpPr>
              <p:spPr bwMode="auto">
                <a:xfrm>
                  <a:off x="235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32" name="Rectangle 289"/>
                <p:cNvSpPr>
                  <a:spLocks noChangeArrowheads="1"/>
                </p:cNvSpPr>
                <p:nvPr/>
              </p:nvSpPr>
              <p:spPr bwMode="auto">
                <a:xfrm>
                  <a:off x="236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33" name="Rectangle 290"/>
                <p:cNvSpPr>
                  <a:spLocks noChangeArrowheads="1"/>
                </p:cNvSpPr>
                <p:nvPr/>
              </p:nvSpPr>
              <p:spPr bwMode="auto">
                <a:xfrm>
                  <a:off x="2376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34" name="Rectangle 291"/>
                <p:cNvSpPr>
                  <a:spLocks noChangeArrowheads="1"/>
                </p:cNvSpPr>
                <p:nvPr/>
              </p:nvSpPr>
              <p:spPr bwMode="auto">
                <a:xfrm>
                  <a:off x="2385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35" name="Rectangle 292"/>
                <p:cNvSpPr>
                  <a:spLocks noChangeArrowheads="1"/>
                </p:cNvSpPr>
                <p:nvPr/>
              </p:nvSpPr>
              <p:spPr bwMode="auto">
                <a:xfrm>
                  <a:off x="2394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36" name="Rectangle 293"/>
                <p:cNvSpPr>
                  <a:spLocks noChangeArrowheads="1"/>
                </p:cNvSpPr>
                <p:nvPr/>
              </p:nvSpPr>
              <p:spPr bwMode="auto">
                <a:xfrm>
                  <a:off x="2398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37" name="Rectangle 294"/>
                <p:cNvSpPr>
                  <a:spLocks noChangeArrowheads="1"/>
                </p:cNvSpPr>
                <p:nvPr/>
              </p:nvSpPr>
              <p:spPr bwMode="auto">
                <a:xfrm>
                  <a:off x="2407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38" name="Rectangle 295"/>
                <p:cNvSpPr>
                  <a:spLocks noChangeArrowheads="1"/>
                </p:cNvSpPr>
                <p:nvPr/>
              </p:nvSpPr>
              <p:spPr bwMode="auto">
                <a:xfrm>
                  <a:off x="2415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39" name="Rectangle 296"/>
                <p:cNvSpPr>
                  <a:spLocks noChangeArrowheads="1"/>
                </p:cNvSpPr>
                <p:nvPr/>
              </p:nvSpPr>
              <p:spPr bwMode="auto">
                <a:xfrm>
                  <a:off x="2424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40" name="Rectangle 297"/>
                <p:cNvSpPr>
                  <a:spLocks noChangeArrowheads="1"/>
                </p:cNvSpPr>
                <p:nvPr/>
              </p:nvSpPr>
              <p:spPr bwMode="auto">
                <a:xfrm>
                  <a:off x="2432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41" name="Rectangle 298"/>
                <p:cNvSpPr>
                  <a:spLocks noChangeArrowheads="1"/>
                </p:cNvSpPr>
                <p:nvPr/>
              </p:nvSpPr>
              <p:spPr bwMode="auto">
                <a:xfrm>
                  <a:off x="2441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42" name="Rectangle 299"/>
                <p:cNvSpPr>
                  <a:spLocks noChangeArrowheads="1"/>
                </p:cNvSpPr>
                <p:nvPr/>
              </p:nvSpPr>
              <p:spPr bwMode="auto">
                <a:xfrm>
                  <a:off x="2450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43" name="Rectangle 300"/>
                <p:cNvSpPr>
                  <a:spLocks noChangeArrowheads="1"/>
                </p:cNvSpPr>
                <p:nvPr/>
              </p:nvSpPr>
              <p:spPr bwMode="auto">
                <a:xfrm>
                  <a:off x="2458" y="659"/>
                  <a:ext cx="5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44" name="Rectangle 301"/>
                <p:cNvSpPr>
                  <a:spLocks noChangeArrowheads="1"/>
                </p:cNvSpPr>
                <p:nvPr/>
              </p:nvSpPr>
              <p:spPr bwMode="auto">
                <a:xfrm>
                  <a:off x="2463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45" name="Rectangle 302"/>
                <p:cNvSpPr>
                  <a:spLocks noChangeArrowheads="1"/>
                </p:cNvSpPr>
                <p:nvPr/>
              </p:nvSpPr>
              <p:spPr bwMode="auto">
                <a:xfrm>
                  <a:off x="2471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46" name="Rectangle 303"/>
                <p:cNvSpPr>
                  <a:spLocks noChangeArrowheads="1"/>
                </p:cNvSpPr>
                <p:nvPr/>
              </p:nvSpPr>
              <p:spPr bwMode="auto">
                <a:xfrm>
                  <a:off x="2480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47" name="Rectangle 304"/>
                <p:cNvSpPr>
                  <a:spLocks noChangeArrowheads="1"/>
                </p:cNvSpPr>
                <p:nvPr/>
              </p:nvSpPr>
              <p:spPr bwMode="auto">
                <a:xfrm>
                  <a:off x="2488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48" name="Rectangle 305"/>
                <p:cNvSpPr>
                  <a:spLocks noChangeArrowheads="1"/>
                </p:cNvSpPr>
                <p:nvPr/>
              </p:nvSpPr>
              <p:spPr bwMode="auto">
                <a:xfrm>
                  <a:off x="249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49" name="Rectangle 306"/>
                <p:cNvSpPr>
                  <a:spLocks noChangeArrowheads="1"/>
                </p:cNvSpPr>
                <p:nvPr/>
              </p:nvSpPr>
              <p:spPr bwMode="auto">
                <a:xfrm>
                  <a:off x="2506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50" name="Rectangle 307"/>
                <p:cNvSpPr>
                  <a:spLocks noChangeArrowheads="1"/>
                </p:cNvSpPr>
                <p:nvPr/>
              </p:nvSpPr>
              <p:spPr bwMode="auto">
                <a:xfrm>
                  <a:off x="2514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51" name="Rectangle 308"/>
                <p:cNvSpPr>
                  <a:spLocks noChangeArrowheads="1"/>
                </p:cNvSpPr>
                <p:nvPr/>
              </p:nvSpPr>
              <p:spPr bwMode="auto">
                <a:xfrm>
                  <a:off x="2523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52" name="Rectangle 309"/>
                <p:cNvSpPr>
                  <a:spLocks noChangeArrowheads="1"/>
                </p:cNvSpPr>
                <p:nvPr/>
              </p:nvSpPr>
              <p:spPr bwMode="auto">
                <a:xfrm>
                  <a:off x="252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53" name="Rectangle 310"/>
                <p:cNvSpPr>
                  <a:spLocks noChangeArrowheads="1"/>
                </p:cNvSpPr>
                <p:nvPr/>
              </p:nvSpPr>
              <p:spPr bwMode="auto">
                <a:xfrm>
                  <a:off x="2536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54" name="Rectangle 311"/>
                <p:cNvSpPr>
                  <a:spLocks noChangeArrowheads="1"/>
                </p:cNvSpPr>
                <p:nvPr/>
              </p:nvSpPr>
              <p:spPr bwMode="auto">
                <a:xfrm>
                  <a:off x="2544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55" name="Rectangle 312"/>
                <p:cNvSpPr>
                  <a:spLocks noChangeArrowheads="1"/>
                </p:cNvSpPr>
                <p:nvPr/>
              </p:nvSpPr>
              <p:spPr bwMode="auto">
                <a:xfrm>
                  <a:off x="2553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56" name="Rectangle 313"/>
                <p:cNvSpPr>
                  <a:spLocks noChangeArrowheads="1"/>
                </p:cNvSpPr>
                <p:nvPr/>
              </p:nvSpPr>
              <p:spPr bwMode="auto">
                <a:xfrm>
                  <a:off x="256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57" name="Rectangle 314"/>
                <p:cNvSpPr>
                  <a:spLocks noChangeArrowheads="1"/>
                </p:cNvSpPr>
                <p:nvPr/>
              </p:nvSpPr>
              <p:spPr bwMode="auto">
                <a:xfrm>
                  <a:off x="257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58" name="Rectangle 315"/>
                <p:cNvSpPr>
                  <a:spLocks noChangeArrowheads="1"/>
                </p:cNvSpPr>
                <p:nvPr/>
              </p:nvSpPr>
              <p:spPr bwMode="auto">
                <a:xfrm>
                  <a:off x="257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59" name="Rectangle 316"/>
                <p:cNvSpPr>
                  <a:spLocks noChangeArrowheads="1"/>
                </p:cNvSpPr>
                <p:nvPr/>
              </p:nvSpPr>
              <p:spPr bwMode="auto">
                <a:xfrm>
                  <a:off x="258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0" name="Rectangle 317"/>
                <p:cNvSpPr>
                  <a:spLocks noChangeArrowheads="1"/>
                </p:cNvSpPr>
                <p:nvPr/>
              </p:nvSpPr>
              <p:spPr bwMode="auto">
                <a:xfrm>
                  <a:off x="2596" y="659"/>
                  <a:ext cx="5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1" name="Rectangle 318"/>
                <p:cNvSpPr>
                  <a:spLocks noChangeArrowheads="1"/>
                </p:cNvSpPr>
                <p:nvPr/>
              </p:nvSpPr>
              <p:spPr bwMode="auto">
                <a:xfrm>
                  <a:off x="2601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2" name="Rectangle 319"/>
                <p:cNvSpPr>
                  <a:spLocks noChangeArrowheads="1"/>
                </p:cNvSpPr>
                <p:nvPr/>
              </p:nvSpPr>
              <p:spPr bwMode="auto">
                <a:xfrm>
                  <a:off x="260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3" name="Rectangle 320"/>
                <p:cNvSpPr>
                  <a:spLocks noChangeArrowheads="1"/>
                </p:cNvSpPr>
                <p:nvPr/>
              </p:nvSpPr>
              <p:spPr bwMode="auto">
                <a:xfrm>
                  <a:off x="261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4" name="Rectangle 321"/>
                <p:cNvSpPr>
                  <a:spLocks noChangeArrowheads="1"/>
                </p:cNvSpPr>
                <p:nvPr/>
              </p:nvSpPr>
              <p:spPr bwMode="auto">
                <a:xfrm>
                  <a:off x="2626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5" name="Rectangle 322"/>
                <p:cNvSpPr>
                  <a:spLocks noChangeArrowheads="1"/>
                </p:cNvSpPr>
                <p:nvPr/>
              </p:nvSpPr>
              <p:spPr bwMode="auto">
                <a:xfrm>
                  <a:off x="2635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644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7" name="Rectangle 324"/>
                <p:cNvSpPr>
                  <a:spLocks noChangeArrowheads="1"/>
                </p:cNvSpPr>
                <p:nvPr/>
              </p:nvSpPr>
              <p:spPr bwMode="auto">
                <a:xfrm>
                  <a:off x="2652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8" name="Rectangle 325"/>
                <p:cNvSpPr>
                  <a:spLocks noChangeArrowheads="1"/>
                </p:cNvSpPr>
                <p:nvPr/>
              </p:nvSpPr>
              <p:spPr bwMode="auto">
                <a:xfrm>
                  <a:off x="2661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9" name="Rectangle 326"/>
                <p:cNvSpPr>
                  <a:spLocks noChangeArrowheads="1"/>
                </p:cNvSpPr>
                <p:nvPr/>
              </p:nvSpPr>
              <p:spPr bwMode="auto">
                <a:xfrm>
                  <a:off x="2665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70" name="Rectangle 327"/>
                <p:cNvSpPr>
                  <a:spLocks noChangeArrowheads="1"/>
                </p:cNvSpPr>
                <p:nvPr/>
              </p:nvSpPr>
              <p:spPr bwMode="auto">
                <a:xfrm>
                  <a:off x="2674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71" name="Rectangle 328"/>
                <p:cNvSpPr>
                  <a:spLocks noChangeArrowheads="1"/>
                </p:cNvSpPr>
                <p:nvPr/>
              </p:nvSpPr>
              <p:spPr bwMode="auto">
                <a:xfrm>
                  <a:off x="2682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72" name="Rectangle 329"/>
                <p:cNvSpPr>
                  <a:spLocks noChangeArrowheads="1"/>
                </p:cNvSpPr>
                <p:nvPr/>
              </p:nvSpPr>
              <p:spPr bwMode="auto">
                <a:xfrm>
                  <a:off x="2691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73" name="Rectangle 330"/>
                <p:cNvSpPr>
                  <a:spLocks noChangeArrowheads="1"/>
                </p:cNvSpPr>
                <p:nvPr/>
              </p:nvSpPr>
              <p:spPr bwMode="auto">
                <a:xfrm>
                  <a:off x="2700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74" name="Rectangle 331"/>
                <p:cNvSpPr>
                  <a:spLocks noChangeArrowheads="1"/>
                </p:cNvSpPr>
                <p:nvPr/>
              </p:nvSpPr>
              <p:spPr bwMode="auto">
                <a:xfrm>
                  <a:off x="2708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75" name="Rectangle 332"/>
                <p:cNvSpPr>
                  <a:spLocks noChangeArrowheads="1"/>
                </p:cNvSpPr>
                <p:nvPr/>
              </p:nvSpPr>
              <p:spPr bwMode="auto">
                <a:xfrm>
                  <a:off x="271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76" name="Rectangle 333"/>
                <p:cNvSpPr>
                  <a:spLocks noChangeArrowheads="1"/>
                </p:cNvSpPr>
                <p:nvPr/>
              </p:nvSpPr>
              <p:spPr bwMode="auto">
                <a:xfrm>
                  <a:off x="2726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77" name="Rectangle 334"/>
                <p:cNvSpPr>
                  <a:spLocks noChangeArrowheads="1"/>
                </p:cNvSpPr>
                <p:nvPr/>
              </p:nvSpPr>
              <p:spPr bwMode="auto">
                <a:xfrm>
                  <a:off x="2730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78" name="Rectangle 335"/>
                <p:cNvSpPr>
                  <a:spLocks noChangeArrowheads="1"/>
                </p:cNvSpPr>
                <p:nvPr/>
              </p:nvSpPr>
              <p:spPr bwMode="auto">
                <a:xfrm>
                  <a:off x="2738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79" name="Rectangle 336"/>
                <p:cNvSpPr>
                  <a:spLocks noChangeArrowheads="1"/>
                </p:cNvSpPr>
                <p:nvPr/>
              </p:nvSpPr>
              <p:spPr bwMode="auto">
                <a:xfrm>
                  <a:off x="274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756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1" name="Rectangle 338"/>
                <p:cNvSpPr>
                  <a:spLocks noChangeArrowheads="1"/>
                </p:cNvSpPr>
                <p:nvPr/>
              </p:nvSpPr>
              <p:spPr bwMode="auto">
                <a:xfrm>
                  <a:off x="2764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2" name="Rectangle 339"/>
                <p:cNvSpPr>
                  <a:spLocks noChangeArrowheads="1"/>
                </p:cNvSpPr>
                <p:nvPr/>
              </p:nvSpPr>
              <p:spPr bwMode="auto">
                <a:xfrm>
                  <a:off x="2773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3" name="Rectangle 340"/>
                <p:cNvSpPr>
                  <a:spLocks noChangeArrowheads="1"/>
                </p:cNvSpPr>
                <p:nvPr/>
              </p:nvSpPr>
              <p:spPr bwMode="auto">
                <a:xfrm>
                  <a:off x="278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4" name="Rectangle 341"/>
                <p:cNvSpPr>
                  <a:spLocks noChangeArrowheads="1"/>
                </p:cNvSpPr>
                <p:nvPr/>
              </p:nvSpPr>
              <p:spPr bwMode="auto">
                <a:xfrm>
                  <a:off x="2790" y="659"/>
                  <a:ext cx="5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5" name="Rectangle 342"/>
                <p:cNvSpPr>
                  <a:spLocks noChangeArrowheads="1"/>
                </p:cNvSpPr>
                <p:nvPr/>
              </p:nvSpPr>
              <p:spPr bwMode="auto">
                <a:xfrm>
                  <a:off x="2795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6" name="Rectangle 343"/>
                <p:cNvSpPr>
                  <a:spLocks noChangeArrowheads="1"/>
                </p:cNvSpPr>
                <p:nvPr/>
              </p:nvSpPr>
              <p:spPr bwMode="auto">
                <a:xfrm>
                  <a:off x="2803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7" name="Rectangle 344"/>
                <p:cNvSpPr>
                  <a:spLocks noChangeArrowheads="1"/>
                </p:cNvSpPr>
                <p:nvPr/>
              </p:nvSpPr>
              <p:spPr bwMode="auto">
                <a:xfrm>
                  <a:off x="281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8" name="Rectangle 345"/>
                <p:cNvSpPr>
                  <a:spLocks noChangeArrowheads="1"/>
                </p:cNvSpPr>
                <p:nvPr/>
              </p:nvSpPr>
              <p:spPr bwMode="auto">
                <a:xfrm>
                  <a:off x="282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9" name="Rectangle 346"/>
                <p:cNvSpPr>
                  <a:spLocks noChangeArrowheads="1"/>
                </p:cNvSpPr>
                <p:nvPr/>
              </p:nvSpPr>
              <p:spPr bwMode="auto">
                <a:xfrm>
                  <a:off x="282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0" name="Rectangle 347"/>
                <p:cNvSpPr>
                  <a:spLocks noChangeArrowheads="1"/>
                </p:cNvSpPr>
                <p:nvPr/>
              </p:nvSpPr>
              <p:spPr bwMode="auto">
                <a:xfrm>
                  <a:off x="283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1" name="Rectangle 348"/>
                <p:cNvSpPr>
                  <a:spLocks noChangeArrowheads="1"/>
                </p:cNvSpPr>
                <p:nvPr/>
              </p:nvSpPr>
              <p:spPr bwMode="auto">
                <a:xfrm>
                  <a:off x="2846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2" name="Rectangle 349"/>
                <p:cNvSpPr>
                  <a:spLocks noChangeArrowheads="1"/>
                </p:cNvSpPr>
                <p:nvPr/>
              </p:nvSpPr>
              <p:spPr bwMode="auto">
                <a:xfrm>
                  <a:off x="2855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3" name="Rectangle 350"/>
                <p:cNvSpPr>
                  <a:spLocks noChangeArrowheads="1"/>
                </p:cNvSpPr>
                <p:nvPr/>
              </p:nvSpPr>
              <p:spPr bwMode="auto">
                <a:xfrm>
                  <a:off x="285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4" name="Rectangle 351"/>
                <p:cNvSpPr>
                  <a:spLocks noChangeArrowheads="1"/>
                </p:cNvSpPr>
                <p:nvPr/>
              </p:nvSpPr>
              <p:spPr bwMode="auto">
                <a:xfrm>
                  <a:off x="286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5" name="Rectangle 352"/>
                <p:cNvSpPr>
                  <a:spLocks noChangeArrowheads="1"/>
                </p:cNvSpPr>
                <p:nvPr/>
              </p:nvSpPr>
              <p:spPr bwMode="auto">
                <a:xfrm>
                  <a:off x="2876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6" name="Rectangle 353"/>
                <p:cNvSpPr>
                  <a:spLocks noChangeArrowheads="1"/>
                </p:cNvSpPr>
                <p:nvPr/>
              </p:nvSpPr>
              <p:spPr bwMode="auto">
                <a:xfrm>
                  <a:off x="2885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7" name="Rectangle 354"/>
                <p:cNvSpPr>
                  <a:spLocks noChangeArrowheads="1"/>
                </p:cNvSpPr>
                <p:nvPr/>
              </p:nvSpPr>
              <p:spPr bwMode="auto">
                <a:xfrm>
                  <a:off x="2894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8" name="Rectangle 355"/>
                <p:cNvSpPr>
                  <a:spLocks noChangeArrowheads="1"/>
                </p:cNvSpPr>
                <p:nvPr/>
              </p:nvSpPr>
              <p:spPr bwMode="auto">
                <a:xfrm>
                  <a:off x="2902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9" name="Rectangle 356"/>
                <p:cNvSpPr>
                  <a:spLocks noChangeArrowheads="1"/>
                </p:cNvSpPr>
                <p:nvPr/>
              </p:nvSpPr>
              <p:spPr bwMode="auto">
                <a:xfrm>
                  <a:off x="2911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0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20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1" name="Rectangle 358"/>
                <p:cNvSpPr>
                  <a:spLocks noChangeArrowheads="1"/>
                </p:cNvSpPr>
                <p:nvPr/>
              </p:nvSpPr>
              <p:spPr bwMode="auto">
                <a:xfrm>
                  <a:off x="2924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2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32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3" name="Rectangle 360"/>
                <p:cNvSpPr>
                  <a:spLocks noChangeArrowheads="1"/>
                </p:cNvSpPr>
                <p:nvPr/>
              </p:nvSpPr>
              <p:spPr bwMode="auto">
                <a:xfrm>
                  <a:off x="2941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4" name="Rectangle 361"/>
                <p:cNvSpPr>
                  <a:spLocks noChangeArrowheads="1"/>
                </p:cNvSpPr>
                <p:nvPr/>
              </p:nvSpPr>
              <p:spPr bwMode="auto">
                <a:xfrm>
                  <a:off x="2950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5" name="Rectangle 362"/>
                <p:cNvSpPr>
                  <a:spLocks noChangeArrowheads="1"/>
                </p:cNvSpPr>
                <p:nvPr/>
              </p:nvSpPr>
              <p:spPr bwMode="auto">
                <a:xfrm>
                  <a:off x="2958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6" name="Rectangle 363"/>
                <p:cNvSpPr>
                  <a:spLocks noChangeArrowheads="1"/>
                </p:cNvSpPr>
                <p:nvPr/>
              </p:nvSpPr>
              <p:spPr bwMode="auto">
                <a:xfrm>
                  <a:off x="296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7" name="Rectangle 364"/>
                <p:cNvSpPr>
                  <a:spLocks noChangeArrowheads="1"/>
                </p:cNvSpPr>
                <p:nvPr/>
              </p:nvSpPr>
              <p:spPr bwMode="auto">
                <a:xfrm>
                  <a:off x="2976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8" name="Rectangle 365"/>
                <p:cNvSpPr>
                  <a:spLocks noChangeArrowheads="1"/>
                </p:cNvSpPr>
                <p:nvPr/>
              </p:nvSpPr>
              <p:spPr bwMode="auto">
                <a:xfrm>
                  <a:off x="2984" y="659"/>
                  <a:ext cx="5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9" name="Rectangle 366"/>
                <p:cNvSpPr>
                  <a:spLocks noChangeArrowheads="1"/>
                </p:cNvSpPr>
                <p:nvPr/>
              </p:nvSpPr>
              <p:spPr bwMode="auto">
                <a:xfrm>
                  <a:off x="2989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10" name="Rectangle 367"/>
                <p:cNvSpPr>
                  <a:spLocks noChangeArrowheads="1"/>
                </p:cNvSpPr>
                <p:nvPr/>
              </p:nvSpPr>
              <p:spPr bwMode="auto">
                <a:xfrm>
                  <a:off x="299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11" name="Rectangle 368"/>
                <p:cNvSpPr>
                  <a:spLocks noChangeArrowheads="1"/>
                </p:cNvSpPr>
                <p:nvPr/>
              </p:nvSpPr>
              <p:spPr bwMode="auto">
                <a:xfrm>
                  <a:off x="3006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12" name="Rectangle 369"/>
                <p:cNvSpPr>
                  <a:spLocks noChangeArrowheads="1"/>
                </p:cNvSpPr>
                <p:nvPr/>
              </p:nvSpPr>
              <p:spPr bwMode="auto">
                <a:xfrm>
                  <a:off x="3014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13" name="Rectangle 370"/>
                <p:cNvSpPr>
                  <a:spLocks noChangeArrowheads="1"/>
                </p:cNvSpPr>
                <p:nvPr/>
              </p:nvSpPr>
              <p:spPr bwMode="auto">
                <a:xfrm>
                  <a:off x="3023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14" name="Rectangle 371"/>
                <p:cNvSpPr>
                  <a:spLocks noChangeArrowheads="1"/>
                </p:cNvSpPr>
                <p:nvPr/>
              </p:nvSpPr>
              <p:spPr bwMode="auto">
                <a:xfrm>
                  <a:off x="303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15" name="Rectangle 372"/>
                <p:cNvSpPr>
                  <a:spLocks noChangeArrowheads="1"/>
                </p:cNvSpPr>
                <p:nvPr/>
              </p:nvSpPr>
              <p:spPr bwMode="auto">
                <a:xfrm>
                  <a:off x="304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16" name="Rectangle 373"/>
                <p:cNvSpPr>
                  <a:spLocks noChangeArrowheads="1"/>
                </p:cNvSpPr>
                <p:nvPr/>
              </p:nvSpPr>
              <p:spPr bwMode="auto">
                <a:xfrm>
                  <a:off x="3049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17" name="Rectangle 374"/>
                <p:cNvSpPr>
                  <a:spLocks noChangeArrowheads="1"/>
                </p:cNvSpPr>
                <p:nvPr/>
              </p:nvSpPr>
              <p:spPr bwMode="auto">
                <a:xfrm>
                  <a:off x="3053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18" name="Rectangle 375"/>
                <p:cNvSpPr>
                  <a:spLocks noChangeArrowheads="1"/>
                </p:cNvSpPr>
                <p:nvPr/>
              </p:nvSpPr>
              <p:spPr bwMode="auto">
                <a:xfrm>
                  <a:off x="306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19" name="Rectangle 376"/>
                <p:cNvSpPr>
                  <a:spLocks noChangeArrowheads="1"/>
                </p:cNvSpPr>
                <p:nvPr/>
              </p:nvSpPr>
              <p:spPr bwMode="auto">
                <a:xfrm>
                  <a:off x="307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20" name="Rectangle 377"/>
                <p:cNvSpPr>
                  <a:spLocks noChangeArrowheads="1"/>
                </p:cNvSpPr>
                <p:nvPr/>
              </p:nvSpPr>
              <p:spPr bwMode="auto">
                <a:xfrm>
                  <a:off x="307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21" name="Rectangle 378"/>
                <p:cNvSpPr>
                  <a:spLocks noChangeArrowheads="1"/>
                </p:cNvSpPr>
                <p:nvPr/>
              </p:nvSpPr>
              <p:spPr bwMode="auto">
                <a:xfrm>
                  <a:off x="308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22" name="Rectangle 379"/>
                <p:cNvSpPr>
                  <a:spLocks noChangeArrowheads="1"/>
                </p:cNvSpPr>
                <p:nvPr/>
              </p:nvSpPr>
              <p:spPr bwMode="auto">
                <a:xfrm>
                  <a:off x="3096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23" name="Rectangle 380"/>
                <p:cNvSpPr>
                  <a:spLocks noChangeArrowheads="1"/>
                </p:cNvSpPr>
                <p:nvPr/>
              </p:nvSpPr>
              <p:spPr bwMode="auto">
                <a:xfrm>
                  <a:off x="3105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24" name="Rectangle 381"/>
                <p:cNvSpPr>
                  <a:spLocks noChangeArrowheads="1"/>
                </p:cNvSpPr>
                <p:nvPr/>
              </p:nvSpPr>
              <p:spPr bwMode="auto">
                <a:xfrm>
                  <a:off x="3114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25" name="Rectangle 382"/>
                <p:cNvSpPr>
                  <a:spLocks noChangeArrowheads="1"/>
                </p:cNvSpPr>
                <p:nvPr/>
              </p:nvSpPr>
              <p:spPr bwMode="auto">
                <a:xfrm>
                  <a:off x="311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26" name="Rectangle 383"/>
                <p:cNvSpPr>
                  <a:spLocks noChangeArrowheads="1"/>
                </p:cNvSpPr>
                <p:nvPr/>
              </p:nvSpPr>
              <p:spPr bwMode="auto">
                <a:xfrm>
                  <a:off x="3126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27" name="Rectangle 384"/>
                <p:cNvSpPr>
                  <a:spLocks noChangeArrowheads="1"/>
                </p:cNvSpPr>
                <p:nvPr/>
              </p:nvSpPr>
              <p:spPr bwMode="auto">
                <a:xfrm>
                  <a:off x="3135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28" name="Rectangle 385"/>
                <p:cNvSpPr>
                  <a:spLocks noChangeArrowheads="1"/>
                </p:cNvSpPr>
                <p:nvPr/>
              </p:nvSpPr>
              <p:spPr bwMode="auto">
                <a:xfrm>
                  <a:off x="3144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29" name="Rectangle 386"/>
                <p:cNvSpPr>
                  <a:spLocks noChangeArrowheads="1"/>
                </p:cNvSpPr>
                <p:nvPr/>
              </p:nvSpPr>
              <p:spPr bwMode="auto">
                <a:xfrm>
                  <a:off x="3152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0" name="Rectangle 387"/>
                <p:cNvSpPr>
                  <a:spLocks noChangeArrowheads="1"/>
                </p:cNvSpPr>
                <p:nvPr/>
              </p:nvSpPr>
              <p:spPr bwMode="auto">
                <a:xfrm>
                  <a:off x="3161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1" name="Rectangle 388"/>
                <p:cNvSpPr>
                  <a:spLocks noChangeArrowheads="1"/>
                </p:cNvSpPr>
                <p:nvPr/>
              </p:nvSpPr>
              <p:spPr bwMode="auto">
                <a:xfrm>
                  <a:off x="3170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2" name="Rectangle 389"/>
                <p:cNvSpPr>
                  <a:spLocks noChangeArrowheads="1"/>
                </p:cNvSpPr>
                <p:nvPr/>
              </p:nvSpPr>
              <p:spPr bwMode="auto">
                <a:xfrm>
                  <a:off x="3178" y="659"/>
                  <a:ext cx="5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3" name="Rectangle 390"/>
                <p:cNvSpPr>
                  <a:spLocks noChangeArrowheads="1"/>
                </p:cNvSpPr>
                <p:nvPr/>
              </p:nvSpPr>
              <p:spPr bwMode="auto">
                <a:xfrm>
                  <a:off x="3183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4" name="Rectangle 391"/>
                <p:cNvSpPr>
                  <a:spLocks noChangeArrowheads="1"/>
                </p:cNvSpPr>
                <p:nvPr/>
              </p:nvSpPr>
              <p:spPr bwMode="auto">
                <a:xfrm>
                  <a:off x="3191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5" name="Rectangle 392"/>
                <p:cNvSpPr>
                  <a:spLocks noChangeArrowheads="1"/>
                </p:cNvSpPr>
                <p:nvPr/>
              </p:nvSpPr>
              <p:spPr bwMode="auto">
                <a:xfrm>
                  <a:off x="3200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6" name="Rectangle 393"/>
                <p:cNvSpPr>
                  <a:spLocks noChangeArrowheads="1"/>
                </p:cNvSpPr>
                <p:nvPr/>
              </p:nvSpPr>
              <p:spPr bwMode="auto">
                <a:xfrm>
                  <a:off x="3208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7" name="Rectangle 394"/>
                <p:cNvSpPr>
                  <a:spLocks noChangeArrowheads="1"/>
                </p:cNvSpPr>
                <p:nvPr/>
              </p:nvSpPr>
              <p:spPr bwMode="auto">
                <a:xfrm>
                  <a:off x="321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8" name="Rectangle 395"/>
                <p:cNvSpPr>
                  <a:spLocks noChangeArrowheads="1"/>
                </p:cNvSpPr>
                <p:nvPr/>
              </p:nvSpPr>
              <p:spPr bwMode="auto">
                <a:xfrm>
                  <a:off x="3226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9" name="Rectangle 396"/>
                <p:cNvSpPr>
                  <a:spLocks noChangeArrowheads="1"/>
                </p:cNvSpPr>
                <p:nvPr/>
              </p:nvSpPr>
              <p:spPr bwMode="auto">
                <a:xfrm>
                  <a:off x="3234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0" name="Rectangle 397"/>
                <p:cNvSpPr>
                  <a:spLocks noChangeArrowheads="1"/>
                </p:cNvSpPr>
                <p:nvPr/>
              </p:nvSpPr>
              <p:spPr bwMode="auto">
                <a:xfrm>
                  <a:off x="3243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1" name="Rectangle 398"/>
                <p:cNvSpPr>
                  <a:spLocks noChangeArrowheads="1"/>
                </p:cNvSpPr>
                <p:nvPr/>
              </p:nvSpPr>
              <p:spPr bwMode="auto">
                <a:xfrm>
                  <a:off x="3247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2" name="Rectangle 399"/>
                <p:cNvSpPr>
                  <a:spLocks noChangeArrowheads="1"/>
                </p:cNvSpPr>
                <p:nvPr/>
              </p:nvSpPr>
              <p:spPr bwMode="auto">
                <a:xfrm>
                  <a:off x="3256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3" name="Rectangle 400"/>
                <p:cNvSpPr>
                  <a:spLocks noChangeArrowheads="1"/>
                </p:cNvSpPr>
                <p:nvPr/>
              </p:nvSpPr>
              <p:spPr bwMode="auto">
                <a:xfrm>
                  <a:off x="3264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4" name="Rectangle 401"/>
                <p:cNvSpPr>
                  <a:spLocks noChangeArrowheads="1"/>
                </p:cNvSpPr>
                <p:nvPr/>
              </p:nvSpPr>
              <p:spPr bwMode="auto">
                <a:xfrm>
                  <a:off x="3273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5" name="Rectangle 402"/>
                <p:cNvSpPr>
                  <a:spLocks noChangeArrowheads="1"/>
                </p:cNvSpPr>
                <p:nvPr/>
              </p:nvSpPr>
              <p:spPr bwMode="auto">
                <a:xfrm>
                  <a:off x="328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6" name="Rectangle 403"/>
                <p:cNvSpPr>
                  <a:spLocks noChangeArrowheads="1"/>
                </p:cNvSpPr>
                <p:nvPr/>
              </p:nvSpPr>
              <p:spPr bwMode="auto">
                <a:xfrm>
                  <a:off x="329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7" name="Rectangle 404"/>
                <p:cNvSpPr>
                  <a:spLocks noChangeArrowheads="1"/>
                </p:cNvSpPr>
                <p:nvPr/>
              </p:nvSpPr>
              <p:spPr bwMode="auto">
                <a:xfrm>
                  <a:off x="329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8" name="Rectangle 405"/>
                <p:cNvSpPr>
                  <a:spLocks noChangeArrowheads="1"/>
                </p:cNvSpPr>
                <p:nvPr/>
              </p:nvSpPr>
              <p:spPr bwMode="auto">
                <a:xfrm>
                  <a:off x="3308" y="659"/>
                  <a:ext cx="4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9" name="Rectangle 406"/>
                <p:cNvSpPr>
                  <a:spLocks noChangeArrowheads="1"/>
                </p:cNvSpPr>
                <p:nvPr/>
              </p:nvSpPr>
              <p:spPr bwMode="auto">
                <a:xfrm>
                  <a:off x="3312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50" name="Rectangle 407"/>
                <p:cNvSpPr>
                  <a:spLocks noChangeArrowheads="1"/>
                </p:cNvSpPr>
                <p:nvPr/>
              </p:nvSpPr>
              <p:spPr bwMode="auto">
                <a:xfrm>
                  <a:off x="3320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51" name="Rectangle 408"/>
                <p:cNvSpPr>
                  <a:spLocks noChangeArrowheads="1"/>
                </p:cNvSpPr>
                <p:nvPr/>
              </p:nvSpPr>
              <p:spPr bwMode="auto">
                <a:xfrm>
                  <a:off x="3329" y="659"/>
                  <a:ext cx="9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52" name="Rectangle 409"/>
                <p:cNvSpPr>
                  <a:spLocks noChangeArrowheads="1"/>
                </p:cNvSpPr>
                <p:nvPr/>
              </p:nvSpPr>
              <p:spPr bwMode="auto">
                <a:xfrm>
                  <a:off x="3338" y="659"/>
                  <a:ext cx="8" cy="38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it-IT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266" name="Freeform 410"/>
              <p:cNvSpPr>
                <a:spLocks/>
              </p:cNvSpPr>
              <p:nvPr/>
            </p:nvSpPr>
            <p:spPr bwMode="auto">
              <a:xfrm>
                <a:off x="1842" y="659"/>
                <a:ext cx="1500" cy="34"/>
              </a:xfrm>
              <a:custGeom>
                <a:avLst/>
                <a:gdLst>
                  <a:gd name="T0" fmla="*/ 1500 w 1500"/>
                  <a:gd name="T1" fmla="*/ 34 h 34"/>
                  <a:gd name="T2" fmla="*/ 1371 w 1500"/>
                  <a:gd name="T3" fmla="*/ 0 h 34"/>
                  <a:gd name="T4" fmla="*/ 133 w 1500"/>
                  <a:gd name="T5" fmla="*/ 0 h 34"/>
                  <a:gd name="T6" fmla="*/ 0 w 1500"/>
                  <a:gd name="T7" fmla="*/ 34 h 34"/>
                  <a:gd name="T8" fmla="*/ 1500 w 1500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0"/>
                  <a:gd name="T16" fmla="*/ 0 h 34"/>
                  <a:gd name="T17" fmla="*/ 1500 w 150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0" h="34">
                    <a:moveTo>
                      <a:pt x="1500" y="34"/>
                    </a:moveTo>
                    <a:lnTo>
                      <a:pt x="1371" y="0"/>
                    </a:lnTo>
                    <a:lnTo>
                      <a:pt x="133" y="0"/>
                    </a:lnTo>
                    <a:lnTo>
                      <a:pt x="0" y="34"/>
                    </a:lnTo>
                    <a:lnTo>
                      <a:pt x="1500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219" name="Rectangle 411"/>
            <p:cNvSpPr>
              <a:spLocks noChangeArrowheads="1"/>
            </p:cNvSpPr>
            <p:nvPr/>
          </p:nvSpPr>
          <p:spPr bwMode="auto">
            <a:xfrm rot="5400000">
              <a:off x="4487" y="654"/>
              <a:ext cx="94" cy="309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it-IT" sz="2400">
                <a:solidFill>
                  <a:srgbClr val="000000"/>
                </a:solidFill>
              </a:endParaRPr>
            </a:p>
          </p:txBody>
        </p:sp>
        <p:sp>
          <p:nvSpPr>
            <p:cNvPr id="19" name="Rectangle 412"/>
            <p:cNvSpPr>
              <a:spLocks noChangeArrowheads="1"/>
            </p:cNvSpPr>
            <p:nvPr/>
          </p:nvSpPr>
          <p:spPr bwMode="auto">
            <a:xfrm>
              <a:off x="4318" y="473"/>
              <a:ext cx="434" cy="254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50" b="1" dirty="0">
                  <a:solidFill>
                    <a:srgbClr val="003399"/>
                  </a:solidFill>
                </a:rPr>
                <a:t>CARBON DENUDER</a:t>
              </a:r>
            </a:p>
          </p:txBody>
        </p:sp>
        <p:sp>
          <p:nvSpPr>
            <p:cNvPr id="51221" name="Rectangle 413"/>
            <p:cNvSpPr>
              <a:spLocks noChangeArrowheads="1"/>
            </p:cNvSpPr>
            <p:nvPr/>
          </p:nvSpPr>
          <p:spPr bwMode="auto">
            <a:xfrm>
              <a:off x="1524" y="2520"/>
              <a:ext cx="877" cy="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it-IT" sz="2400">
                <a:solidFill>
                  <a:srgbClr val="000000"/>
                </a:solidFill>
              </a:endParaRPr>
            </a:p>
          </p:txBody>
        </p:sp>
        <p:sp>
          <p:nvSpPr>
            <p:cNvPr id="51222" name="Line 414"/>
            <p:cNvSpPr>
              <a:spLocks noChangeShapeType="1"/>
            </p:cNvSpPr>
            <p:nvPr/>
          </p:nvSpPr>
          <p:spPr bwMode="auto">
            <a:xfrm flipH="1">
              <a:off x="1654" y="2595"/>
              <a:ext cx="97" cy="179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23" name="Line 415"/>
            <p:cNvSpPr>
              <a:spLocks noChangeShapeType="1"/>
            </p:cNvSpPr>
            <p:nvPr/>
          </p:nvSpPr>
          <p:spPr bwMode="auto">
            <a:xfrm>
              <a:off x="1984" y="2595"/>
              <a:ext cx="0" cy="179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24" name="Line 416"/>
            <p:cNvSpPr>
              <a:spLocks noChangeShapeType="1"/>
            </p:cNvSpPr>
            <p:nvPr/>
          </p:nvSpPr>
          <p:spPr bwMode="auto">
            <a:xfrm>
              <a:off x="2189" y="2595"/>
              <a:ext cx="98" cy="179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24" name="Rectangle 417"/>
            <p:cNvSpPr>
              <a:spLocks noChangeArrowheads="1"/>
            </p:cNvSpPr>
            <p:nvPr/>
          </p:nvSpPr>
          <p:spPr bwMode="auto">
            <a:xfrm>
              <a:off x="1687" y="2370"/>
              <a:ext cx="584" cy="1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50" b="1" dirty="0">
                  <a:solidFill>
                    <a:srgbClr val="FF33CC"/>
                  </a:solidFill>
                </a:rPr>
                <a:t>UV LAMP</a:t>
              </a:r>
            </a:p>
          </p:txBody>
        </p:sp>
        <p:grpSp>
          <p:nvGrpSpPr>
            <p:cNvPr id="51226" name="Group 418"/>
            <p:cNvGrpSpPr>
              <a:grpSpLocks/>
            </p:cNvGrpSpPr>
            <p:nvPr/>
          </p:nvGrpSpPr>
          <p:grpSpPr bwMode="auto">
            <a:xfrm>
              <a:off x="375" y="495"/>
              <a:ext cx="463" cy="1562"/>
              <a:chOff x="1008" y="864"/>
              <a:chExt cx="432" cy="1584"/>
            </a:xfrm>
          </p:grpSpPr>
          <p:sp>
            <p:nvSpPr>
              <p:cNvPr id="62" name="AutoShape 419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432" cy="139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Oval 420"/>
              <p:cNvSpPr>
                <a:spLocks noChangeArrowheads="1"/>
              </p:cNvSpPr>
              <p:nvPr/>
            </p:nvSpPr>
            <p:spPr bwMode="auto">
              <a:xfrm>
                <a:off x="1056" y="866"/>
                <a:ext cx="338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" name="Text Box 421"/>
            <p:cNvSpPr txBox="1">
              <a:spLocks noChangeArrowheads="1"/>
            </p:cNvSpPr>
            <p:nvPr/>
          </p:nvSpPr>
          <p:spPr bwMode="auto">
            <a:xfrm>
              <a:off x="390" y="1158"/>
              <a:ext cx="45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50" b="1" dirty="0" err="1">
                  <a:solidFill>
                    <a:srgbClr val="000000"/>
                  </a:solidFill>
                </a:rPr>
                <a:t>Nitrogen</a:t>
              </a:r>
              <a:r>
                <a:rPr lang="it-IT" sz="1050" b="1" dirty="0">
                  <a:solidFill>
                    <a:srgbClr val="000000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50" b="1" dirty="0" err="1">
                  <a:solidFill>
                    <a:srgbClr val="000000"/>
                  </a:solidFill>
                </a:rPr>
                <a:t>cylinder</a:t>
              </a:r>
              <a:endParaRPr lang="it-IT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1228" name="Line 422"/>
            <p:cNvSpPr>
              <a:spLocks noChangeShapeType="1"/>
            </p:cNvSpPr>
            <p:nvPr/>
          </p:nvSpPr>
          <p:spPr bwMode="auto">
            <a:xfrm>
              <a:off x="1714" y="685"/>
              <a:ext cx="0" cy="9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29" name="Line 423"/>
            <p:cNvSpPr>
              <a:spLocks noChangeShapeType="1"/>
            </p:cNvSpPr>
            <p:nvPr/>
          </p:nvSpPr>
          <p:spPr bwMode="auto">
            <a:xfrm>
              <a:off x="2538" y="685"/>
              <a:ext cx="0" cy="9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30" name="Line 424"/>
            <p:cNvSpPr>
              <a:spLocks noChangeShapeType="1"/>
            </p:cNvSpPr>
            <p:nvPr/>
          </p:nvSpPr>
          <p:spPr bwMode="auto">
            <a:xfrm>
              <a:off x="1714" y="779"/>
              <a:ext cx="0" cy="2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31" name="Line 425"/>
            <p:cNvSpPr>
              <a:spLocks noChangeShapeType="1"/>
            </p:cNvSpPr>
            <p:nvPr/>
          </p:nvSpPr>
          <p:spPr bwMode="auto">
            <a:xfrm flipV="1">
              <a:off x="1704" y="1063"/>
              <a:ext cx="277" cy="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32" name="Line 426"/>
            <p:cNvSpPr>
              <a:spLocks noChangeShapeType="1"/>
            </p:cNvSpPr>
            <p:nvPr/>
          </p:nvSpPr>
          <p:spPr bwMode="auto">
            <a:xfrm>
              <a:off x="1971" y="1063"/>
              <a:ext cx="0" cy="42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33" name="Line 427"/>
            <p:cNvSpPr>
              <a:spLocks noChangeShapeType="1"/>
            </p:cNvSpPr>
            <p:nvPr/>
          </p:nvSpPr>
          <p:spPr bwMode="auto">
            <a:xfrm>
              <a:off x="2528" y="1016"/>
              <a:ext cx="22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34" name="Line 428"/>
            <p:cNvSpPr>
              <a:spLocks noChangeShapeType="1"/>
            </p:cNvSpPr>
            <p:nvPr/>
          </p:nvSpPr>
          <p:spPr bwMode="auto">
            <a:xfrm>
              <a:off x="2741" y="1016"/>
              <a:ext cx="0" cy="47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4" name="Rectangle 429"/>
            <p:cNvSpPr>
              <a:spLocks noChangeArrowheads="1"/>
            </p:cNvSpPr>
            <p:nvPr/>
          </p:nvSpPr>
          <p:spPr bwMode="auto">
            <a:xfrm>
              <a:off x="1868" y="1489"/>
              <a:ext cx="979" cy="47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50" b="1" dirty="0" err="1">
                  <a:solidFill>
                    <a:srgbClr val="000000"/>
                  </a:solidFill>
                </a:rPr>
                <a:t>Thermostatic</a:t>
              </a:r>
              <a:endParaRPr lang="it-IT" sz="105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50" b="1" dirty="0" err="1">
                  <a:solidFill>
                    <a:srgbClr val="000000"/>
                  </a:solidFill>
                </a:rPr>
                <a:t>bath</a:t>
              </a:r>
              <a:endParaRPr lang="it-IT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1236" name="Line 430"/>
            <p:cNvSpPr>
              <a:spLocks noChangeShapeType="1"/>
            </p:cNvSpPr>
            <p:nvPr/>
          </p:nvSpPr>
          <p:spPr bwMode="auto">
            <a:xfrm>
              <a:off x="2023" y="1158"/>
              <a:ext cx="0" cy="1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37" name="Line 431"/>
            <p:cNvSpPr>
              <a:spLocks noChangeShapeType="1"/>
            </p:cNvSpPr>
            <p:nvPr/>
          </p:nvSpPr>
          <p:spPr bwMode="auto">
            <a:xfrm flipV="1">
              <a:off x="2795" y="1158"/>
              <a:ext cx="0" cy="1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38" name="Line 432"/>
            <p:cNvSpPr>
              <a:spLocks noChangeShapeType="1"/>
            </p:cNvSpPr>
            <p:nvPr/>
          </p:nvSpPr>
          <p:spPr bwMode="auto">
            <a:xfrm>
              <a:off x="800" y="584"/>
              <a:ext cx="5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39" name="Line 433"/>
            <p:cNvSpPr>
              <a:spLocks noChangeShapeType="1"/>
            </p:cNvSpPr>
            <p:nvPr/>
          </p:nvSpPr>
          <p:spPr bwMode="auto">
            <a:xfrm>
              <a:off x="2982" y="578"/>
              <a:ext cx="13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40" name="Line 434"/>
            <p:cNvSpPr>
              <a:spLocks noChangeShapeType="1"/>
            </p:cNvSpPr>
            <p:nvPr/>
          </p:nvSpPr>
          <p:spPr bwMode="auto">
            <a:xfrm flipH="1">
              <a:off x="4302" y="566"/>
              <a:ext cx="6" cy="24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41" name="Line 435"/>
            <p:cNvSpPr>
              <a:spLocks noChangeShapeType="1"/>
            </p:cNvSpPr>
            <p:nvPr/>
          </p:nvSpPr>
          <p:spPr bwMode="auto">
            <a:xfrm>
              <a:off x="4331" y="2491"/>
              <a:ext cx="1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42" name="Line 436"/>
            <p:cNvSpPr>
              <a:spLocks noChangeShapeType="1"/>
            </p:cNvSpPr>
            <p:nvPr/>
          </p:nvSpPr>
          <p:spPr bwMode="auto">
            <a:xfrm flipH="1">
              <a:off x="2441" y="2969"/>
              <a:ext cx="18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243" name="Rectangle 437"/>
            <p:cNvSpPr>
              <a:spLocks noChangeArrowheads="1"/>
            </p:cNvSpPr>
            <p:nvPr/>
          </p:nvSpPr>
          <p:spPr bwMode="auto">
            <a:xfrm rot="5400000">
              <a:off x="3572" y="2808"/>
              <a:ext cx="95" cy="3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it-IT" sz="2400">
                <a:solidFill>
                  <a:srgbClr val="000000"/>
                </a:solidFill>
              </a:endParaRPr>
            </a:p>
          </p:txBody>
        </p:sp>
        <p:sp>
          <p:nvSpPr>
            <p:cNvPr id="51244" name="Line 438"/>
            <p:cNvSpPr>
              <a:spLocks noChangeShapeType="1"/>
            </p:cNvSpPr>
            <p:nvPr/>
          </p:nvSpPr>
          <p:spPr bwMode="auto">
            <a:xfrm flipH="1">
              <a:off x="1147" y="2969"/>
              <a:ext cx="4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4" name="Rectangle 439"/>
            <p:cNvSpPr>
              <a:spLocks noChangeArrowheads="1"/>
            </p:cNvSpPr>
            <p:nvPr/>
          </p:nvSpPr>
          <p:spPr bwMode="auto">
            <a:xfrm>
              <a:off x="156" y="2661"/>
              <a:ext cx="985" cy="653"/>
            </a:xfrm>
            <a:prstGeom prst="rect">
              <a:avLst/>
            </a:prstGeom>
            <a:gradFill rotWithShape="0">
              <a:gsLst>
                <a:gs pos="0">
                  <a:srgbClr val="F0E9C6"/>
                </a:gs>
                <a:gs pos="50000">
                  <a:srgbClr val="FFFFFF"/>
                </a:gs>
                <a:gs pos="100000">
                  <a:srgbClr val="F0E9C6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50" b="1" dirty="0">
                  <a:solidFill>
                    <a:srgbClr val="000000"/>
                  </a:solidFill>
                </a:rPr>
                <a:t> NOX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50" b="1" dirty="0">
                  <a:solidFill>
                    <a:srgbClr val="000000"/>
                  </a:solidFill>
                </a:rPr>
                <a:t>ANALYZER</a:t>
              </a:r>
            </a:p>
          </p:txBody>
        </p:sp>
        <p:grpSp>
          <p:nvGrpSpPr>
            <p:cNvPr id="51246" name="Group 440"/>
            <p:cNvGrpSpPr>
              <a:grpSpLocks/>
            </p:cNvGrpSpPr>
            <p:nvPr/>
          </p:nvGrpSpPr>
          <p:grpSpPr bwMode="auto">
            <a:xfrm>
              <a:off x="1695" y="3199"/>
              <a:ext cx="521" cy="403"/>
              <a:chOff x="2046" y="3558"/>
              <a:chExt cx="486" cy="408"/>
            </a:xfrm>
          </p:grpSpPr>
          <p:sp>
            <p:nvSpPr>
              <p:cNvPr id="51261" name="AutoShape 441"/>
              <p:cNvSpPr>
                <a:spLocks noChangeArrowheads="1"/>
              </p:cNvSpPr>
              <p:nvPr/>
            </p:nvSpPr>
            <p:spPr bwMode="auto">
              <a:xfrm>
                <a:off x="2046" y="3558"/>
                <a:ext cx="486" cy="40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0C0C0"/>
                  </a:gs>
                  <a:gs pos="5000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62" name="AutoShape 442"/>
              <p:cNvSpPr>
                <a:spLocks noChangeArrowheads="1"/>
              </p:cNvSpPr>
              <p:nvPr/>
            </p:nvSpPr>
            <p:spPr bwMode="auto">
              <a:xfrm>
                <a:off x="2094" y="3600"/>
                <a:ext cx="384" cy="31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CE8F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it-IT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247" name="Group 443"/>
            <p:cNvGrpSpPr>
              <a:grpSpLocks/>
            </p:cNvGrpSpPr>
            <p:nvPr/>
          </p:nvGrpSpPr>
          <p:grpSpPr bwMode="auto">
            <a:xfrm>
              <a:off x="1514" y="3613"/>
              <a:ext cx="889" cy="243"/>
              <a:chOff x="1860" y="3984"/>
              <a:chExt cx="828" cy="246"/>
            </a:xfrm>
          </p:grpSpPr>
          <p:sp>
            <p:nvSpPr>
              <p:cNvPr id="51259" name="Rectangle 444"/>
              <p:cNvSpPr>
                <a:spLocks noChangeArrowheads="1"/>
              </p:cNvSpPr>
              <p:nvPr/>
            </p:nvSpPr>
            <p:spPr bwMode="auto">
              <a:xfrm>
                <a:off x="1860" y="3984"/>
                <a:ext cx="828" cy="246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EAEAEA"/>
                  </a:gs>
                  <a:gs pos="100000">
                    <a:srgbClr val="C0C0C0"/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60" name="Rectangle 445" descr="Mattoni orizzontali"/>
              <p:cNvSpPr>
                <a:spLocks noChangeArrowheads="1"/>
              </p:cNvSpPr>
              <p:nvPr/>
            </p:nvSpPr>
            <p:spPr bwMode="auto">
              <a:xfrm>
                <a:off x="1914" y="4020"/>
                <a:ext cx="714" cy="162"/>
              </a:xfrm>
              <a:prstGeom prst="rect">
                <a:avLst/>
              </a:prstGeom>
              <a:pattFill prst="horzBrick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it-IT" sz="240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1248" name="AutoShape 446"/>
            <p:cNvCxnSpPr>
              <a:cxnSpLocks noChangeShapeType="1"/>
              <a:stCxn id="44" idx="2"/>
              <a:endCxn id="51259" idx="1"/>
            </p:cNvCxnSpPr>
            <p:nvPr/>
          </p:nvCxnSpPr>
          <p:spPr bwMode="auto">
            <a:xfrm rot="16200000" flipH="1">
              <a:off x="872" y="3100"/>
              <a:ext cx="411" cy="860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249" name="Group 447"/>
            <p:cNvGrpSpPr>
              <a:grpSpLocks/>
            </p:cNvGrpSpPr>
            <p:nvPr/>
          </p:nvGrpSpPr>
          <p:grpSpPr bwMode="auto">
            <a:xfrm>
              <a:off x="4311" y="1103"/>
              <a:ext cx="1305" cy="2281"/>
              <a:chOff x="4311" y="1103"/>
              <a:chExt cx="1305" cy="2281"/>
            </a:xfrm>
          </p:grpSpPr>
          <p:sp>
            <p:nvSpPr>
              <p:cNvPr id="51250" name="Rectangle 448"/>
              <p:cNvSpPr>
                <a:spLocks noChangeArrowheads="1"/>
              </p:cNvSpPr>
              <p:nvPr/>
            </p:nvSpPr>
            <p:spPr bwMode="auto">
              <a:xfrm>
                <a:off x="4482" y="1103"/>
                <a:ext cx="666" cy="385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49"/>
              <p:cNvSpPr>
                <a:spLocks noChangeArrowheads="1"/>
              </p:cNvSpPr>
              <p:nvPr/>
            </p:nvSpPr>
            <p:spPr bwMode="auto">
              <a:xfrm>
                <a:off x="4625" y="1242"/>
                <a:ext cx="429" cy="12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050" b="1" dirty="0">
                    <a:solidFill>
                      <a:srgbClr val="000000"/>
                    </a:solidFill>
                  </a:rPr>
                  <a:t>HUMICON</a:t>
                </a:r>
              </a:p>
            </p:txBody>
          </p:sp>
          <p:sp>
            <p:nvSpPr>
              <p:cNvPr id="51252" name="Line 450"/>
              <p:cNvSpPr>
                <a:spLocks noChangeShapeType="1"/>
              </p:cNvSpPr>
              <p:nvPr/>
            </p:nvSpPr>
            <p:spPr bwMode="auto">
              <a:xfrm flipV="1">
                <a:off x="4318" y="1201"/>
                <a:ext cx="16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53" name="Line 451"/>
              <p:cNvSpPr>
                <a:spLocks noChangeShapeType="1"/>
              </p:cNvSpPr>
              <p:nvPr/>
            </p:nvSpPr>
            <p:spPr bwMode="auto">
              <a:xfrm flipH="1" flipV="1">
                <a:off x="4311" y="1390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452"/>
              <p:cNvSpPr>
                <a:spLocks noChangeArrowheads="1"/>
              </p:cNvSpPr>
              <p:nvPr/>
            </p:nvSpPr>
            <p:spPr bwMode="auto">
              <a:xfrm>
                <a:off x="4640" y="1616"/>
                <a:ext cx="336" cy="248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050" b="1" dirty="0">
                    <a:solidFill>
                      <a:srgbClr val="000000"/>
                    </a:solidFill>
                    <a:cs typeface="Courier New" pitchFamily="49" charset="0"/>
                  </a:rPr>
                  <a:t>MFC</a:t>
                </a:r>
              </a:p>
            </p:txBody>
          </p:sp>
          <p:grpSp>
            <p:nvGrpSpPr>
              <p:cNvPr id="51255" name="Group 453"/>
              <p:cNvGrpSpPr>
                <a:grpSpLocks/>
              </p:cNvGrpSpPr>
              <p:nvPr/>
            </p:nvGrpSpPr>
            <p:grpSpPr bwMode="auto">
              <a:xfrm>
                <a:off x="5144" y="1696"/>
                <a:ext cx="472" cy="1688"/>
                <a:chOff x="5136" y="2480"/>
                <a:chExt cx="472" cy="1688"/>
              </a:xfrm>
            </p:grpSpPr>
            <p:sp>
              <p:nvSpPr>
                <p:cNvPr id="56" name="AutoShape 454"/>
                <p:cNvSpPr>
                  <a:spLocks noChangeArrowheads="1"/>
                </p:cNvSpPr>
                <p:nvPr/>
              </p:nvSpPr>
              <p:spPr bwMode="auto">
                <a:xfrm>
                  <a:off x="5136" y="2674"/>
                  <a:ext cx="472" cy="1494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8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57" name="Oval 455"/>
                <p:cNvSpPr>
                  <a:spLocks noChangeArrowheads="1"/>
                </p:cNvSpPr>
                <p:nvPr/>
              </p:nvSpPr>
              <p:spPr bwMode="auto">
                <a:xfrm>
                  <a:off x="5194" y="2480"/>
                  <a:ext cx="348" cy="17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256" name="Line 456"/>
              <p:cNvSpPr>
                <a:spLocks noChangeShapeType="1"/>
              </p:cNvSpPr>
              <p:nvPr/>
            </p:nvSpPr>
            <p:spPr bwMode="auto">
              <a:xfrm>
                <a:off x="4968" y="1792"/>
                <a:ext cx="2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206" name="Rectangle 13"/>
          <p:cNvSpPr>
            <a:spLocks noChangeArrowheads="1"/>
          </p:cNvSpPr>
          <p:nvPr/>
        </p:nvSpPr>
        <p:spPr bwMode="auto">
          <a:xfrm>
            <a:off x="2857500" y="1714500"/>
            <a:ext cx="13636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000" b="1">
                <a:solidFill>
                  <a:srgbClr val="000000"/>
                </a:solidFill>
              </a:rPr>
              <a:t>Permeation tube for NO</a:t>
            </a:r>
            <a:r>
              <a:rPr lang="it-IT" altLang="it-IT" sz="10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5" name="Text Box 20"/>
          <p:cNvSpPr txBox="1">
            <a:spLocks noChangeArrowheads="1"/>
          </p:cNvSpPr>
          <p:nvPr/>
        </p:nvSpPr>
        <p:spPr bwMode="auto">
          <a:xfrm>
            <a:off x="8275638" y="4429125"/>
            <a:ext cx="6540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50" b="1" dirty="0">
                <a:solidFill>
                  <a:srgbClr val="000000"/>
                </a:solidFill>
                <a:cs typeface="Courier New" pitchFamily="49" charset="0"/>
              </a:rPr>
              <a:t>Air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cs typeface="Courier New" pitchFamily="49" charset="0"/>
              </a:rPr>
              <a:t>cylinder</a:t>
            </a:r>
            <a:endParaRPr lang="it-IT" sz="1050" b="1" dirty="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446" name="Rectangle 15"/>
          <p:cNvSpPr>
            <a:spLocks noChangeArrowheads="1"/>
          </p:cNvSpPr>
          <p:nvPr/>
        </p:nvSpPr>
        <p:spPr bwMode="auto">
          <a:xfrm>
            <a:off x="2751138" y="5291138"/>
            <a:ext cx="908050" cy="138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3399"/>
                </a:solidFill>
              </a:rPr>
              <a:t>FLAT DENUDER</a:t>
            </a:r>
          </a:p>
        </p:txBody>
      </p:sp>
      <p:sp>
        <p:nvSpPr>
          <p:cNvPr id="51209" name="Line 17"/>
          <p:cNvSpPr>
            <a:spLocks noChangeShapeType="1"/>
          </p:cNvSpPr>
          <p:nvPr/>
        </p:nvSpPr>
        <p:spPr bwMode="auto">
          <a:xfrm>
            <a:off x="4078288" y="2414588"/>
            <a:ext cx="0" cy="3000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274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760663" y="404813"/>
            <a:ext cx="3344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FLAT DENUDER</a:t>
            </a:r>
          </a:p>
        </p:txBody>
      </p:sp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it-IT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52228" name="Object 7"/>
          <p:cNvGraphicFramePr>
            <a:graphicFrameLocks noChangeAspect="1"/>
          </p:cNvGraphicFramePr>
          <p:nvPr/>
        </p:nvGraphicFramePr>
        <p:xfrm>
          <a:off x="4752975" y="1600200"/>
          <a:ext cx="43561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grafia di Photo Editor" r:id="rId4" imgW="15238095" imgH="11428571" progId="MSPhotoEd.3">
                  <p:embed/>
                </p:oleObj>
              </mc:Choice>
              <mc:Fallback>
                <p:oleObj name="Fotografia di Photo Editor" r:id="rId4" imgW="15238095" imgH="11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1600200"/>
                        <a:ext cx="43561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44463" y="1773238"/>
            <a:ext cx="442753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None/>
            </a:pPr>
            <a:r>
              <a:rPr lang="it-IT" altLang="it-IT" sz="22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Gas moves inside the channel, which has a rectangular section</a:t>
            </a:r>
          </a:p>
        </p:txBody>
      </p:sp>
      <p:pic>
        <p:nvPicPr>
          <p:cNvPr id="52230" name="Picture 6" descr="Sf_bian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44900"/>
            <a:ext cx="4500563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659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641600" y="260350"/>
            <a:ext cx="3344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FLAT DENUDER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Principle</a:t>
            </a:r>
          </a:p>
        </p:txBody>
      </p:sp>
      <p:graphicFrame>
        <p:nvGraphicFramePr>
          <p:cNvPr id="53251" name="Object 14"/>
          <p:cNvGraphicFramePr>
            <a:graphicFrameLocks noChangeAspect="1"/>
          </p:cNvGraphicFramePr>
          <p:nvPr/>
        </p:nvGraphicFramePr>
        <p:xfrm>
          <a:off x="1830388" y="3382963"/>
          <a:ext cx="576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icrosoft Equation 3.0" r:id="rId4" imgW="2590892" imgH="409489" progId="Equation.3">
                  <p:embed/>
                </p:oleObj>
              </mc:Choice>
              <mc:Fallback>
                <p:oleObj name="Microsoft Equation 3.0" r:id="rId4" imgW="2590892" imgH="40948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382963"/>
                        <a:ext cx="576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15"/>
          <p:cNvGraphicFramePr>
            <a:graphicFrameLocks noChangeAspect="1"/>
          </p:cNvGraphicFramePr>
          <p:nvPr/>
        </p:nvGraphicFramePr>
        <p:xfrm>
          <a:off x="2640013" y="5661025"/>
          <a:ext cx="36607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icrosoft Equation 3.0" r:id="rId6" imgW="1819401" imgH="380876" progId="Equation.3">
                  <p:embed/>
                </p:oleObj>
              </mc:Choice>
              <mc:Fallback>
                <p:oleObj name="Microsoft Equation 3.0" r:id="rId6" imgW="1819401" imgH="38087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5661025"/>
                        <a:ext cx="3660775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7950" y="1557338"/>
            <a:ext cx="87852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it-IT" altLang="it-IT" sz="2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The mass transfer is limited by the diffusion process, </a:t>
            </a:r>
            <a:r>
              <a:rPr lang="it-IT" altLang="it-IT" sz="2400" b="1" u="sng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perfect sink</a:t>
            </a:r>
            <a:r>
              <a:rPr lang="it-IT" altLang="it-IT" sz="2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(</a:t>
            </a:r>
            <a:r>
              <a:rPr lang="en-GB" altLang="it-IT" sz="2400" b="1">
                <a:solidFill>
                  <a:srgbClr val="000066"/>
                </a:solidFill>
                <a:latin typeface="Arial" pitchFamily="34" charset="0"/>
              </a:rPr>
              <a:t> V</a:t>
            </a:r>
            <a:r>
              <a:rPr lang="en-GB" altLang="it-IT" sz="2400" b="1" baseline="-25000">
                <a:solidFill>
                  <a:srgbClr val="000066"/>
                </a:solidFill>
                <a:latin typeface="Arial" pitchFamily="34" charset="0"/>
              </a:rPr>
              <a:t>d</a:t>
            </a:r>
            <a:r>
              <a:rPr lang="en-GB" altLang="it-IT" sz="2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 ), Gormley-Kennedy equation for penetration efficiency</a:t>
            </a:r>
            <a:r>
              <a:rPr lang="it-IT" altLang="it-IT" sz="2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: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79388" y="4329113"/>
            <a:ext cx="8713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n-GB" altLang="it-IT" sz="2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The mass transfer is limited by the surface reactivity (K  0), </a:t>
            </a:r>
            <a:r>
              <a:rPr lang="en-GB" altLang="it-IT" sz="2400" b="1" u="sng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non perfect sink</a:t>
            </a:r>
            <a:r>
              <a:rPr lang="en-GB" altLang="it-IT" sz="2400" b="1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, low reactivity;</a:t>
            </a:r>
            <a:endParaRPr lang="it-IT" altLang="it-IT" sz="2400" b="1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50288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611188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Results</a:t>
            </a:r>
          </a:p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Alkaline carbon coated denuder (perfect sink for NO</a:t>
            </a:r>
            <a:r>
              <a:rPr lang="it-IT" altLang="it-IT" b="1" baseline="-250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  <a:r>
              <a:rPr lang="it-IT" altLang="it-IT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</p:txBody>
      </p:sp>
      <p:pic>
        <p:nvPicPr>
          <p:cNvPr id="542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41475"/>
            <a:ext cx="8169275" cy="5027613"/>
          </a:xfrm>
          <a:prstGeom prst="rect">
            <a:avLst/>
          </a:prstGeom>
          <a:solidFill>
            <a:srgbClr val="CCFFFF">
              <a:alpha val="41960"/>
            </a:srgbClr>
          </a:solidFill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4276" name="Text Box 10"/>
          <p:cNvSpPr txBox="1">
            <a:spLocks noChangeArrowheads="1"/>
          </p:cNvSpPr>
          <p:nvPr/>
        </p:nvSpPr>
        <p:spPr bwMode="auto">
          <a:xfrm>
            <a:off x="5003800" y="2492375"/>
            <a:ext cx="1333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Comic Sans MS" pitchFamily="66" charset="0"/>
              </a:rPr>
              <a:t>Denuder in</a:t>
            </a:r>
          </a:p>
        </p:txBody>
      </p:sp>
      <p:sp>
        <p:nvSpPr>
          <p:cNvPr id="54277" name="Line 11"/>
          <p:cNvSpPr>
            <a:spLocks noChangeShapeType="1"/>
          </p:cNvSpPr>
          <p:nvPr/>
        </p:nvSpPr>
        <p:spPr bwMode="auto">
          <a:xfrm flipH="1">
            <a:off x="5075238" y="2852738"/>
            <a:ext cx="288925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40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9256713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611188" y="44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7137837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420</Words>
  <Application>Microsoft Office PowerPoint</Application>
  <PresentationFormat>Presentazione su schermo (4:3)</PresentationFormat>
  <Paragraphs>129</Paragraphs>
  <Slides>17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Tema di Office</vt:lpstr>
      <vt:lpstr>Struttura predefinita</vt:lpstr>
      <vt:lpstr>Fotografia di Microsoft Photo Editor 3.0</vt:lpstr>
      <vt:lpstr>Microsoft Equation 3.0</vt:lpstr>
      <vt:lpstr>Presentazione standard di PowerPoint</vt:lpstr>
      <vt:lpstr>Objectives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Allegrini</dc:creator>
  <cp:lastModifiedBy>Allegrini</cp:lastModifiedBy>
  <cp:revision>1</cp:revision>
  <dcterms:created xsi:type="dcterms:W3CDTF">2017-12-23T15:21:42Z</dcterms:created>
  <dcterms:modified xsi:type="dcterms:W3CDTF">2017-12-23T15:27:23Z</dcterms:modified>
</cp:coreProperties>
</file>